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slideLayouts/slideLayout18.xml" ContentType="application/vnd.openxmlformats-officedocument.presentationml.slideLayou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6.xml" ContentType="application/vnd.openxmlformats-officedocument.presentationml.notes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theme/theme1.xml" ContentType="application/vnd.openxmlformats-officedocument.theme+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ppt/tags/tag1.xml" ContentType="application/vnd.openxmlformats-officedocument.presentationml.tags+xml"/>
  <Override PartName="/docProps/app.xml" ContentType="application/vnd.openxmlformats-officedocument.extended-properties+xml"/>
  <Override PartName="/docProps/custom.xml" ContentType="application/vnd.openxmlformats-officedocument.custom-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672" r:id="rId2"/>
  </p:sldMasterIdLst>
  <p:notesMasterIdLst>
    <p:notesMasterId r:id="rId17"/>
  </p:notesMasterIdLst>
  <p:handoutMasterIdLst>
    <p:handoutMasterId r:id="rId18"/>
  </p:handoutMasterIdLst>
  <p:sldIdLst>
    <p:sldId id="620" r:id="rId3"/>
    <p:sldId id="264" r:id="rId4"/>
    <p:sldId id="638" r:id="rId5"/>
    <p:sldId id="790" r:id="rId6"/>
    <p:sldId id="640" r:id="rId7"/>
    <p:sldId id="641" r:id="rId8"/>
    <p:sldId id="779" r:id="rId9"/>
    <p:sldId id="791" r:id="rId10"/>
    <p:sldId id="792" r:id="rId11"/>
    <p:sldId id="793" r:id="rId12"/>
    <p:sldId id="794" r:id="rId13"/>
    <p:sldId id="795" r:id="rId14"/>
    <p:sldId id="614" r:id="rId15"/>
    <p:sldId id="596" r:id="rId16"/>
  </p:sldIdLst>
  <p:sldSz cx="9144000" cy="6858000" type="screen4x3"/>
  <p:notesSz cx="7010400" cy="9296400"/>
  <p:custDataLst>
    <p:tags r:id="rId1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40C16E0-CA15-44BD-A629-A970B9A6E126}">
          <p14:sldIdLst>
            <p14:sldId id="620"/>
            <p14:sldId id="264"/>
            <p14:sldId id="638"/>
            <p14:sldId id="790"/>
            <p14:sldId id="640"/>
            <p14:sldId id="641"/>
            <p14:sldId id="779"/>
            <p14:sldId id="791"/>
            <p14:sldId id="792"/>
            <p14:sldId id="793"/>
            <p14:sldId id="794"/>
            <p14:sldId id="795"/>
          </p14:sldIdLst>
        </p14:section>
        <p14:section name="Untitled Section" id="{C2667E82-5917-4F8D-B854-98DA0ECADB9B}">
          <p14:sldIdLst>
            <p14:sldId id="614"/>
            <p14:sldId id="596"/>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9"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B4A6C"/>
    <a:srgbClr val="EA65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144" autoAdjust="0"/>
    <p:restoredTop sz="93912" autoAdjust="0"/>
  </p:normalViewPr>
  <p:slideViewPr>
    <p:cSldViewPr>
      <p:cViewPr varScale="1">
        <p:scale>
          <a:sx n="68" d="100"/>
          <a:sy n="68" d="100"/>
        </p:scale>
        <p:origin x="822" y="4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26" Type="http://schemas.openxmlformats.org/officeDocument/2006/relationships/customXml" Target="../customXml/item2.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5" Type="http://schemas.openxmlformats.org/officeDocument/2006/relationships/customXml" Target="../customXml/item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 Id="rId27"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473FE8F-7B7F-4E28-8999-1043B67CE03A}"/>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2050501F-78D0-47FD-B929-C67D04743E98}"/>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A373D672-3D61-4A6C-B2C4-89F30328C036}" type="datetimeFigureOut">
              <a:rPr lang="en-US" smtClean="0"/>
              <a:t>9/26/2024</a:t>
            </a:fld>
            <a:endParaRPr lang="en-US" dirty="0"/>
          </a:p>
        </p:txBody>
      </p:sp>
      <p:sp>
        <p:nvSpPr>
          <p:cNvPr id="4" name="Footer Placeholder 3">
            <a:extLst>
              <a:ext uri="{FF2B5EF4-FFF2-40B4-BE49-F238E27FC236}">
                <a16:creationId xmlns:a16="http://schemas.microsoft.com/office/drawing/2014/main" id="{CAA597BA-9A39-451C-81E3-689F736F9D63}"/>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B5FB238F-F081-43CC-A21D-12B5EBCDF86D}"/>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74E02C90-816F-4567-8F68-29384EE33FDB}" type="slidenum">
              <a:rPr lang="en-US" smtClean="0"/>
              <a:t>‹#›</a:t>
            </a:fld>
            <a:endParaRPr lang="en-US" dirty="0"/>
          </a:p>
        </p:txBody>
      </p:sp>
    </p:spTree>
    <p:extLst>
      <p:ext uri="{BB962C8B-B14F-4D97-AF65-F5344CB8AC3E}">
        <p14:creationId xmlns:p14="http://schemas.microsoft.com/office/powerpoint/2010/main" val="35575910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8768E99F-7375-4A63-8EBF-F2F5037BF4AD}" type="datetimeFigureOut">
              <a:rPr lang="en-US" smtClean="0"/>
              <a:t>9/26/2024</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CEC98D6B-8BA3-4755-9167-0CD15EFEB4A3}" type="slidenum">
              <a:rPr lang="en-US" smtClean="0"/>
              <a:t>‹#›</a:t>
            </a:fld>
            <a:endParaRPr lang="en-US" dirty="0"/>
          </a:p>
        </p:txBody>
      </p:sp>
    </p:spTree>
    <p:extLst>
      <p:ext uri="{BB962C8B-B14F-4D97-AF65-F5344CB8AC3E}">
        <p14:creationId xmlns:p14="http://schemas.microsoft.com/office/powerpoint/2010/main" val="41153918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C98D6B-8BA3-4755-9167-0CD15EFEB4A3}" type="slidenum">
              <a:rPr lang="en-US" smtClean="0"/>
              <a:t>1</a:t>
            </a:fld>
            <a:endParaRPr lang="en-US" dirty="0"/>
          </a:p>
        </p:txBody>
      </p:sp>
    </p:spTree>
    <p:extLst>
      <p:ext uri="{BB962C8B-B14F-4D97-AF65-F5344CB8AC3E}">
        <p14:creationId xmlns:p14="http://schemas.microsoft.com/office/powerpoint/2010/main" val="13787435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C98D6B-8BA3-4755-9167-0CD15EFEB4A3}" type="slidenum">
              <a:rPr lang="en-US" smtClean="0"/>
              <a:t>2</a:t>
            </a:fld>
            <a:endParaRPr lang="en-US" dirty="0"/>
          </a:p>
        </p:txBody>
      </p:sp>
    </p:spTree>
    <p:extLst>
      <p:ext uri="{BB962C8B-B14F-4D97-AF65-F5344CB8AC3E}">
        <p14:creationId xmlns:p14="http://schemas.microsoft.com/office/powerpoint/2010/main" val="21198768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C98D6B-8BA3-4755-9167-0CD15EFEB4A3}" type="slidenum">
              <a:rPr lang="en-US" smtClean="0"/>
              <a:t>3</a:t>
            </a:fld>
            <a:endParaRPr lang="en-US" dirty="0"/>
          </a:p>
        </p:txBody>
      </p:sp>
    </p:spTree>
    <p:extLst>
      <p:ext uri="{BB962C8B-B14F-4D97-AF65-F5344CB8AC3E}">
        <p14:creationId xmlns:p14="http://schemas.microsoft.com/office/powerpoint/2010/main" val="9635670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C98D6B-8BA3-4755-9167-0CD15EFEB4A3}" type="slidenum">
              <a:rPr lang="en-US" smtClean="0"/>
              <a:t>5</a:t>
            </a:fld>
            <a:endParaRPr lang="en-US" dirty="0"/>
          </a:p>
        </p:txBody>
      </p:sp>
    </p:spTree>
    <p:extLst>
      <p:ext uri="{BB962C8B-B14F-4D97-AF65-F5344CB8AC3E}">
        <p14:creationId xmlns:p14="http://schemas.microsoft.com/office/powerpoint/2010/main" val="12018835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C98D6B-8BA3-4755-9167-0CD15EFEB4A3}" type="slidenum">
              <a:rPr lang="en-US" smtClean="0"/>
              <a:t>6</a:t>
            </a:fld>
            <a:endParaRPr lang="en-US" dirty="0"/>
          </a:p>
        </p:txBody>
      </p:sp>
    </p:spTree>
    <p:extLst>
      <p:ext uri="{BB962C8B-B14F-4D97-AF65-F5344CB8AC3E}">
        <p14:creationId xmlns:p14="http://schemas.microsoft.com/office/powerpoint/2010/main" val="20000529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C98D6B-8BA3-4755-9167-0CD15EFEB4A3}" type="slidenum">
              <a:rPr lang="en-US" smtClean="0"/>
              <a:t>7</a:t>
            </a:fld>
            <a:endParaRPr lang="en-US" dirty="0"/>
          </a:p>
        </p:txBody>
      </p:sp>
    </p:spTree>
    <p:extLst>
      <p:ext uri="{BB962C8B-B14F-4D97-AF65-F5344CB8AC3E}">
        <p14:creationId xmlns:p14="http://schemas.microsoft.com/office/powerpoint/2010/main" val="23106070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C98D6B-8BA3-4755-9167-0CD15EFEB4A3}" type="slidenum">
              <a:rPr lang="en-US" smtClean="0"/>
              <a:t>13</a:t>
            </a:fld>
            <a:endParaRPr lang="en-US" dirty="0"/>
          </a:p>
        </p:txBody>
      </p:sp>
    </p:spTree>
    <p:extLst>
      <p:ext uri="{BB962C8B-B14F-4D97-AF65-F5344CB8AC3E}">
        <p14:creationId xmlns:p14="http://schemas.microsoft.com/office/powerpoint/2010/main" val="27517396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C98D6B-8BA3-4755-9167-0CD15EFEB4A3}" type="slidenum">
              <a:rPr lang="en-US" smtClean="0"/>
              <a:t>14</a:t>
            </a:fld>
            <a:endParaRPr lang="en-US" dirty="0"/>
          </a:p>
        </p:txBody>
      </p:sp>
    </p:spTree>
    <p:extLst>
      <p:ext uri="{BB962C8B-B14F-4D97-AF65-F5344CB8AC3E}">
        <p14:creationId xmlns:p14="http://schemas.microsoft.com/office/powerpoint/2010/main" val="26771643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accent3"/>
                </a:solidFill>
                <a:latin typeface="Palatino Linotype" panose="02040502050505030304" pitchFamily="18" charset="0"/>
              </a:defRPr>
            </a:lvl1pPr>
          </a:lstStyle>
          <a:p>
            <a:r>
              <a:rPr lang="en-US"/>
              <a:t>Click to edit Master title style</a:t>
            </a:r>
          </a:p>
        </p:txBody>
      </p:sp>
      <p:sp>
        <p:nvSpPr>
          <p:cNvPr id="3" name="Subtitle 2"/>
          <p:cNvSpPr>
            <a:spLocks noGrp="1"/>
          </p:cNvSpPr>
          <p:nvPr>
            <p:ph type="subTitle" idx="1" hasCustomPrompt="1"/>
          </p:nvPr>
        </p:nvSpPr>
        <p:spPr>
          <a:xfrm>
            <a:off x="1371600" y="3886200"/>
            <a:ext cx="6400800" cy="1752600"/>
          </a:xfrm>
        </p:spPr>
        <p:txBody>
          <a:bodyPr/>
          <a:lstStyle>
            <a:lvl1pPr marL="0" indent="0" algn="ctr">
              <a:buNone/>
              <a:defRPr baseline="0">
                <a:solidFill>
                  <a:schemeClr val="accent1"/>
                </a:solidFill>
                <a:latin typeface="Palatino Linotype" panose="02040502050505030304"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Sample text here</a:t>
            </a:r>
          </a:p>
        </p:txBody>
      </p:sp>
      <p:sp>
        <p:nvSpPr>
          <p:cNvPr id="4" name="Date Placeholder 3"/>
          <p:cNvSpPr>
            <a:spLocks noGrp="1"/>
          </p:cNvSpPr>
          <p:nvPr>
            <p:ph type="dt" sz="half" idx="10"/>
          </p:nvPr>
        </p:nvSpPr>
        <p:spPr/>
        <p:txBody>
          <a:bodyPr/>
          <a:lstStyle/>
          <a:p>
            <a:fld id="{5AC8E7D5-0CFF-40CD-B16D-7B1BF234FCD9}" type="datetimeFigureOut">
              <a:rPr lang="en-US" smtClean="0"/>
              <a:t>9/26/2024</a:t>
            </a:fld>
            <a:endParaRPr lang="en-US" dirty="0"/>
          </a:p>
        </p:txBody>
      </p:sp>
      <p:sp>
        <p:nvSpPr>
          <p:cNvPr id="6" name="Slide Number Placeholder 5"/>
          <p:cNvSpPr>
            <a:spLocks noGrp="1"/>
          </p:cNvSpPr>
          <p:nvPr>
            <p:ph type="sldNum" sz="quarter" idx="12"/>
          </p:nvPr>
        </p:nvSpPr>
        <p:spPr/>
        <p:txBody>
          <a:bodyPr/>
          <a:lstStyle/>
          <a:p>
            <a:fld id="{4D48E273-6C07-42B9-938C-5DDBAF3066F5}" type="slidenum">
              <a:rPr lang="en-US" smtClean="0"/>
              <a:t>‹#›</a:t>
            </a:fld>
            <a:endParaRPr lang="en-US" dirty="0"/>
          </a:p>
        </p:txBody>
      </p:sp>
    </p:spTree>
    <p:extLst>
      <p:ext uri="{BB962C8B-B14F-4D97-AF65-F5344CB8AC3E}">
        <p14:creationId xmlns:p14="http://schemas.microsoft.com/office/powerpoint/2010/main" val="323912069"/>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Palatino Linotype" panose="02040502050505030304" pitchFamily="18" charset="0"/>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lvl1pPr>
              <a:defRPr>
                <a:latin typeface="Palatino Linotype" panose="02040502050505030304" pitchFamily="18" charset="0"/>
              </a:defRPr>
            </a:lvl1pPr>
            <a:lvl2pPr>
              <a:defRPr>
                <a:latin typeface="Palatino Linotype" panose="02040502050505030304" pitchFamily="18" charset="0"/>
              </a:defRPr>
            </a:lvl2pPr>
            <a:lvl3pPr>
              <a:defRPr>
                <a:latin typeface="Palatino Linotype" panose="02040502050505030304" pitchFamily="18" charset="0"/>
              </a:defRPr>
            </a:lvl3pPr>
            <a:lvl4pPr>
              <a:defRPr>
                <a:latin typeface="Palatino Linotype" panose="02040502050505030304" pitchFamily="18" charset="0"/>
              </a:defRPr>
            </a:lvl4pPr>
            <a:lvl5pPr>
              <a:defRPr>
                <a:latin typeface="Palatino Linotype" panose="02040502050505030304"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AC8E7D5-0CFF-40CD-B16D-7B1BF234FCD9}" type="datetimeFigureOut">
              <a:rPr lang="en-US" smtClean="0"/>
              <a:t>9/26/2024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D48E273-6C07-42B9-938C-5DDBAF3066F5}" type="slidenum">
              <a:rPr lang="en-US" smtClean="0"/>
              <a:t>‹#›</a:t>
            </a:fld>
            <a:endParaRPr lang="en-US" dirty="0"/>
          </a:p>
        </p:txBody>
      </p:sp>
    </p:spTree>
    <p:extLst>
      <p:ext uri="{BB962C8B-B14F-4D97-AF65-F5344CB8AC3E}">
        <p14:creationId xmlns:p14="http://schemas.microsoft.com/office/powerpoint/2010/main" val="3211189874"/>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defRPr>
                <a:latin typeface="Palatino Linotype" panose="02040502050505030304" pitchFamily="18" charset="0"/>
              </a:defRPr>
            </a:lvl1pPr>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lvl1pPr>
              <a:defRPr>
                <a:latin typeface="Palatino Linotype" panose="02040502050505030304" pitchFamily="18" charset="0"/>
              </a:defRPr>
            </a:lvl1pPr>
            <a:lvl2pPr>
              <a:defRPr>
                <a:latin typeface="Palatino Linotype" panose="02040502050505030304" pitchFamily="18" charset="0"/>
              </a:defRPr>
            </a:lvl2pPr>
            <a:lvl3pPr>
              <a:defRPr>
                <a:latin typeface="Palatino Linotype" panose="02040502050505030304" pitchFamily="18" charset="0"/>
              </a:defRPr>
            </a:lvl3pPr>
            <a:lvl4pPr>
              <a:defRPr>
                <a:latin typeface="Palatino Linotype" panose="02040502050505030304" pitchFamily="18" charset="0"/>
              </a:defRPr>
            </a:lvl4pPr>
            <a:lvl5pPr>
              <a:defRPr>
                <a:latin typeface="Palatino Linotype" panose="02040502050505030304"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AC8E7D5-0CFF-40CD-B16D-7B1BF234FCD9}" type="datetimeFigureOut">
              <a:rPr lang="en-US" smtClean="0"/>
              <a:t>9/26/2024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D48E273-6C07-42B9-938C-5DDBAF3066F5}" type="slidenum">
              <a:rPr lang="en-US" smtClean="0"/>
              <a:t>‹#›</a:t>
            </a:fld>
            <a:endParaRPr lang="en-US" dirty="0"/>
          </a:p>
        </p:txBody>
      </p:sp>
    </p:spTree>
    <p:extLst>
      <p:ext uri="{BB962C8B-B14F-4D97-AF65-F5344CB8AC3E}">
        <p14:creationId xmlns:p14="http://schemas.microsoft.com/office/powerpoint/2010/main" val="1330838498"/>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AC8E7D5-0CFF-40CD-B16D-7B1BF234FCD9}" type="datetimeFigureOut">
              <a:rPr lang="en-US" smtClean="0">
                <a:solidFill>
                  <a:srgbClr val="030327">
                    <a:tint val="75000"/>
                  </a:srgbClr>
                </a:solidFill>
              </a:rPr>
              <a:t>9/26/2024</a:t>
            </a:fld>
            <a:endParaRPr lang="en-US" dirty="0">
              <a:solidFill>
                <a:srgbClr val="030327">
                  <a:tint val="75000"/>
                </a:srgbClr>
              </a:solidFill>
            </a:endParaRPr>
          </a:p>
        </p:txBody>
      </p:sp>
      <p:sp>
        <p:nvSpPr>
          <p:cNvPr id="5" name="Footer Placeholder 4"/>
          <p:cNvSpPr>
            <a:spLocks noGrp="1"/>
          </p:cNvSpPr>
          <p:nvPr>
            <p:ph type="ftr" sz="quarter" idx="11"/>
          </p:nvPr>
        </p:nvSpPr>
        <p:spPr/>
        <p:txBody>
          <a:bodyPr/>
          <a:lstStyle/>
          <a:p>
            <a:endParaRPr lang="en-US" dirty="0">
              <a:solidFill>
                <a:srgbClr val="030327">
                  <a:tint val="75000"/>
                </a:srgbClr>
              </a:solidFill>
            </a:endParaRPr>
          </a:p>
        </p:txBody>
      </p:sp>
      <p:sp>
        <p:nvSpPr>
          <p:cNvPr id="6" name="Slide Number Placeholder 5"/>
          <p:cNvSpPr>
            <a:spLocks noGrp="1"/>
          </p:cNvSpPr>
          <p:nvPr>
            <p:ph type="sldNum" sz="quarter" idx="12"/>
          </p:nvPr>
        </p:nvSpPr>
        <p:spPr/>
        <p:txBody>
          <a:bodyPr/>
          <a:lstStyle/>
          <a:p>
            <a:fld id="{4D48E273-6C07-42B9-938C-5DDBAF3066F5}" type="slidenum">
              <a:rPr lang="en-US" smtClean="0">
                <a:solidFill>
                  <a:srgbClr val="030327">
                    <a:tint val="75000"/>
                  </a:srgbClr>
                </a:solidFill>
              </a:rPr>
              <a:t>‹#›</a:t>
            </a:fld>
            <a:endParaRPr lang="en-US" dirty="0">
              <a:solidFill>
                <a:srgbClr val="030327">
                  <a:tint val="75000"/>
                </a:srgbClr>
              </a:solidFill>
            </a:endParaRPr>
          </a:p>
        </p:txBody>
      </p:sp>
    </p:spTree>
    <p:extLst>
      <p:ext uri="{BB962C8B-B14F-4D97-AF65-F5344CB8AC3E}">
        <p14:creationId xmlns:p14="http://schemas.microsoft.com/office/powerpoint/2010/main" val="2440188831"/>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AC8E7D5-0CFF-40CD-B16D-7B1BF234FCD9}" type="datetimeFigureOut">
              <a:rPr lang="en-US" smtClean="0">
                <a:solidFill>
                  <a:srgbClr val="030327">
                    <a:tint val="75000"/>
                  </a:srgbClr>
                </a:solidFill>
              </a:rPr>
              <a:t>9/26/2024</a:t>
            </a:fld>
            <a:endParaRPr lang="en-US" dirty="0">
              <a:solidFill>
                <a:srgbClr val="030327">
                  <a:tint val="75000"/>
                </a:srgbClr>
              </a:solidFill>
            </a:endParaRPr>
          </a:p>
        </p:txBody>
      </p:sp>
      <p:sp>
        <p:nvSpPr>
          <p:cNvPr id="5" name="Footer Placeholder 4"/>
          <p:cNvSpPr>
            <a:spLocks noGrp="1"/>
          </p:cNvSpPr>
          <p:nvPr>
            <p:ph type="ftr" sz="quarter" idx="11"/>
          </p:nvPr>
        </p:nvSpPr>
        <p:spPr/>
        <p:txBody>
          <a:bodyPr/>
          <a:lstStyle/>
          <a:p>
            <a:endParaRPr lang="en-US" dirty="0">
              <a:solidFill>
                <a:srgbClr val="030327">
                  <a:tint val="75000"/>
                </a:srgbClr>
              </a:solidFill>
            </a:endParaRPr>
          </a:p>
        </p:txBody>
      </p:sp>
      <p:sp>
        <p:nvSpPr>
          <p:cNvPr id="6" name="Slide Number Placeholder 5"/>
          <p:cNvSpPr>
            <a:spLocks noGrp="1"/>
          </p:cNvSpPr>
          <p:nvPr>
            <p:ph type="sldNum" sz="quarter" idx="12"/>
          </p:nvPr>
        </p:nvSpPr>
        <p:spPr/>
        <p:txBody>
          <a:bodyPr/>
          <a:lstStyle/>
          <a:p>
            <a:fld id="{4D48E273-6C07-42B9-938C-5DDBAF3066F5}" type="slidenum">
              <a:rPr lang="en-US" smtClean="0">
                <a:solidFill>
                  <a:srgbClr val="030327">
                    <a:tint val="75000"/>
                  </a:srgbClr>
                </a:solidFill>
              </a:rPr>
              <a:t>‹#›</a:t>
            </a:fld>
            <a:endParaRPr lang="en-US" dirty="0">
              <a:solidFill>
                <a:srgbClr val="030327">
                  <a:tint val="75000"/>
                </a:srgbClr>
              </a:solidFill>
            </a:endParaRPr>
          </a:p>
        </p:txBody>
      </p:sp>
    </p:spTree>
    <p:extLst>
      <p:ext uri="{BB962C8B-B14F-4D97-AF65-F5344CB8AC3E}">
        <p14:creationId xmlns:p14="http://schemas.microsoft.com/office/powerpoint/2010/main" val="3881622586"/>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C8E7D5-0CFF-40CD-B16D-7B1BF234FCD9}" type="datetimeFigureOut">
              <a:rPr lang="en-US" smtClean="0">
                <a:solidFill>
                  <a:srgbClr val="030327">
                    <a:tint val="75000"/>
                  </a:srgbClr>
                </a:solidFill>
              </a:rPr>
              <a:t>9/26/2024</a:t>
            </a:fld>
            <a:endParaRPr lang="en-US" dirty="0">
              <a:solidFill>
                <a:srgbClr val="030327">
                  <a:tint val="75000"/>
                </a:srgbClr>
              </a:solidFill>
            </a:endParaRPr>
          </a:p>
        </p:txBody>
      </p:sp>
      <p:sp>
        <p:nvSpPr>
          <p:cNvPr id="5" name="Footer Placeholder 4"/>
          <p:cNvSpPr>
            <a:spLocks noGrp="1"/>
          </p:cNvSpPr>
          <p:nvPr>
            <p:ph type="ftr" sz="quarter" idx="11"/>
          </p:nvPr>
        </p:nvSpPr>
        <p:spPr/>
        <p:txBody>
          <a:bodyPr/>
          <a:lstStyle/>
          <a:p>
            <a:endParaRPr lang="en-US" dirty="0">
              <a:solidFill>
                <a:srgbClr val="030327">
                  <a:tint val="75000"/>
                </a:srgbClr>
              </a:solidFill>
            </a:endParaRPr>
          </a:p>
        </p:txBody>
      </p:sp>
      <p:sp>
        <p:nvSpPr>
          <p:cNvPr id="6" name="Slide Number Placeholder 5"/>
          <p:cNvSpPr>
            <a:spLocks noGrp="1"/>
          </p:cNvSpPr>
          <p:nvPr>
            <p:ph type="sldNum" sz="quarter" idx="12"/>
          </p:nvPr>
        </p:nvSpPr>
        <p:spPr/>
        <p:txBody>
          <a:bodyPr/>
          <a:lstStyle/>
          <a:p>
            <a:fld id="{4D48E273-6C07-42B9-938C-5DDBAF3066F5}" type="slidenum">
              <a:rPr lang="en-US" smtClean="0">
                <a:solidFill>
                  <a:srgbClr val="030327">
                    <a:tint val="75000"/>
                  </a:srgbClr>
                </a:solidFill>
              </a:rPr>
              <a:t>‹#›</a:t>
            </a:fld>
            <a:endParaRPr lang="en-US" dirty="0">
              <a:solidFill>
                <a:srgbClr val="030327">
                  <a:tint val="75000"/>
                </a:srgbClr>
              </a:solidFill>
            </a:endParaRPr>
          </a:p>
        </p:txBody>
      </p:sp>
    </p:spTree>
    <p:extLst>
      <p:ext uri="{BB962C8B-B14F-4D97-AF65-F5344CB8AC3E}">
        <p14:creationId xmlns:p14="http://schemas.microsoft.com/office/powerpoint/2010/main" val="3766299274"/>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AC8E7D5-0CFF-40CD-B16D-7B1BF234FCD9}" type="datetimeFigureOut">
              <a:rPr lang="en-US" smtClean="0">
                <a:solidFill>
                  <a:srgbClr val="030327">
                    <a:tint val="75000"/>
                  </a:srgbClr>
                </a:solidFill>
              </a:rPr>
              <a:t>9/26/2024</a:t>
            </a:fld>
            <a:endParaRPr lang="en-US" dirty="0">
              <a:solidFill>
                <a:srgbClr val="030327">
                  <a:tint val="75000"/>
                </a:srgbClr>
              </a:solidFill>
            </a:endParaRPr>
          </a:p>
        </p:txBody>
      </p:sp>
      <p:sp>
        <p:nvSpPr>
          <p:cNvPr id="6" name="Footer Placeholder 5"/>
          <p:cNvSpPr>
            <a:spLocks noGrp="1"/>
          </p:cNvSpPr>
          <p:nvPr>
            <p:ph type="ftr" sz="quarter" idx="11"/>
          </p:nvPr>
        </p:nvSpPr>
        <p:spPr/>
        <p:txBody>
          <a:bodyPr/>
          <a:lstStyle/>
          <a:p>
            <a:endParaRPr lang="en-US" dirty="0">
              <a:solidFill>
                <a:srgbClr val="030327">
                  <a:tint val="75000"/>
                </a:srgbClr>
              </a:solidFill>
            </a:endParaRPr>
          </a:p>
        </p:txBody>
      </p:sp>
      <p:sp>
        <p:nvSpPr>
          <p:cNvPr id="7" name="Slide Number Placeholder 6"/>
          <p:cNvSpPr>
            <a:spLocks noGrp="1"/>
          </p:cNvSpPr>
          <p:nvPr>
            <p:ph type="sldNum" sz="quarter" idx="12"/>
          </p:nvPr>
        </p:nvSpPr>
        <p:spPr/>
        <p:txBody>
          <a:bodyPr/>
          <a:lstStyle/>
          <a:p>
            <a:fld id="{4D48E273-6C07-42B9-938C-5DDBAF3066F5}" type="slidenum">
              <a:rPr lang="en-US" smtClean="0">
                <a:solidFill>
                  <a:srgbClr val="030327">
                    <a:tint val="75000"/>
                  </a:srgbClr>
                </a:solidFill>
              </a:rPr>
              <a:t>‹#›</a:t>
            </a:fld>
            <a:endParaRPr lang="en-US" dirty="0">
              <a:solidFill>
                <a:srgbClr val="030327">
                  <a:tint val="75000"/>
                </a:srgbClr>
              </a:solidFill>
            </a:endParaRPr>
          </a:p>
        </p:txBody>
      </p:sp>
    </p:spTree>
    <p:extLst>
      <p:ext uri="{BB962C8B-B14F-4D97-AF65-F5344CB8AC3E}">
        <p14:creationId xmlns:p14="http://schemas.microsoft.com/office/powerpoint/2010/main" val="4117663956"/>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AC8E7D5-0CFF-40CD-B16D-7B1BF234FCD9}" type="datetimeFigureOut">
              <a:rPr lang="en-US" smtClean="0">
                <a:solidFill>
                  <a:srgbClr val="030327">
                    <a:tint val="75000"/>
                  </a:srgbClr>
                </a:solidFill>
              </a:rPr>
              <a:t>9/26/2024</a:t>
            </a:fld>
            <a:endParaRPr lang="en-US" dirty="0">
              <a:solidFill>
                <a:srgbClr val="030327">
                  <a:tint val="75000"/>
                </a:srgbClr>
              </a:solidFill>
            </a:endParaRPr>
          </a:p>
        </p:txBody>
      </p:sp>
      <p:sp>
        <p:nvSpPr>
          <p:cNvPr id="8" name="Footer Placeholder 7"/>
          <p:cNvSpPr>
            <a:spLocks noGrp="1"/>
          </p:cNvSpPr>
          <p:nvPr>
            <p:ph type="ftr" sz="quarter" idx="11"/>
          </p:nvPr>
        </p:nvSpPr>
        <p:spPr/>
        <p:txBody>
          <a:bodyPr/>
          <a:lstStyle/>
          <a:p>
            <a:endParaRPr lang="en-US" dirty="0">
              <a:solidFill>
                <a:srgbClr val="030327">
                  <a:tint val="75000"/>
                </a:srgbClr>
              </a:solidFill>
            </a:endParaRPr>
          </a:p>
        </p:txBody>
      </p:sp>
      <p:sp>
        <p:nvSpPr>
          <p:cNvPr id="9" name="Slide Number Placeholder 8"/>
          <p:cNvSpPr>
            <a:spLocks noGrp="1"/>
          </p:cNvSpPr>
          <p:nvPr>
            <p:ph type="sldNum" sz="quarter" idx="12"/>
          </p:nvPr>
        </p:nvSpPr>
        <p:spPr/>
        <p:txBody>
          <a:bodyPr/>
          <a:lstStyle/>
          <a:p>
            <a:fld id="{4D48E273-6C07-42B9-938C-5DDBAF3066F5}" type="slidenum">
              <a:rPr lang="en-US" smtClean="0">
                <a:solidFill>
                  <a:srgbClr val="030327">
                    <a:tint val="75000"/>
                  </a:srgbClr>
                </a:solidFill>
              </a:rPr>
              <a:t>‹#›</a:t>
            </a:fld>
            <a:endParaRPr lang="en-US" dirty="0">
              <a:solidFill>
                <a:srgbClr val="030327">
                  <a:tint val="75000"/>
                </a:srgbClr>
              </a:solidFill>
            </a:endParaRPr>
          </a:p>
        </p:txBody>
      </p:sp>
    </p:spTree>
    <p:extLst>
      <p:ext uri="{BB962C8B-B14F-4D97-AF65-F5344CB8AC3E}">
        <p14:creationId xmlns:p14="http://schemas.microsoft.com/office/powerpoint/2010/main" val="2051386356"/>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AC8E7D5-0CFF-40CD-B16D-7B1BF234FCD9}" type="datetimeFigureOut">
              <a:rPr lang="en-US" smtClean="0">
                <a:solidFill>
                  <a:srgbClr val="030327">
                    <a:tint val="75000"/>
                  </a:srgbClr>
                </a:solidFill>
              </a:rPr>
              <a:t>9/26/2024</a:t>
            </a:fld>
            <a:endParaRPr lang="en-US" dirty="0">
              <a:solidFill>
                <a:srgbClr val="030327">
                  <a:tint val="75000"/>
                </a:srgbClr>
              </a:solidFill>
            </a:endParaRPr>
          </a:p>
        </p:txBody>
      </p:sp>
      <p:sp>
        <p:nvSpPr>
          <p:cNvPr id="4" name="Footer Placeholder 3"/>
          <p:cNvSpPr>
            <a:spLocks noGrp="1"/>
          </p:cNvSpPr>
          <p:nvPr>
            <p:ph type="ftr" sz="quarter" idx="11"/>
          </p:nvPr>
        </p:nvSpPr>
        <p:spPr/>
        <p:txBody>
          <a:bodyPr/>
          <a:lstStyle/>
          <a:p>
            <a:endParaRPr lang="en-US" dirty="0">
              <a:solidFill>
                <a:srgbClr val="030327">
                  <a:tint val="75000"/>
                </a:srgbClr>
              </a:solidFill>
            </a:endParaRPr>
          </a:p>
        </p:txBody>
      </p:sp>
      <p:sp>
        <p:nvSpPr>
          <p:cNvPr id="5" name="Slide Number Placeholder 4"/>
          <p:cNvSpPr>
            <a:spLocks noGrp="1"/>
          </p:cNvSpPr>
          <p:nvPr>
            <p:ph type="sldNum" sz="quarter" idx="12"/>
          </p:nvPr>
        </p:nvSpPr>
        <p:spPr/>
        <p:txBody>
          <a:bodyPr/>
          <a:lstStyle/>
          <a:p>
            <a:fld id="{4D48E273-6C07-42B9-938C-5DDBAF3066F5}" type="slidenum">
              <a:rPr lang="en-US" smtClean="0">
                <a:solidFill>
                  <a:srgbClr val="030327">
                    <a:tint val="75000"/>
                  </a:srgbClr>
                </a:solidFill>
              </a:rPr>
              <a:t>‹#›</a:t>
            </a:fld>
            <a:endParaRPr lang="en-US" dirty="0">
              <a:solidFill>
                <a:srgbClr val="030327">
                  <a:tint val="75000"/>
                </a:srgbClr>
              </a:solidFill>
            </a:endParaRPr>
          </a:p>
        </p:txBody>
      </p:sp>
    </p:spTree>
    <p:extLst>
      <p:ext uri="{BB962C8B-B14F-4D97-AF65-F5344CB8AC3E}">
        <p14:creationId xmlns:p14="http://schemas.microsoft.com/office/powerpoint/2010/main" val="3107794550"/>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C8E7D5-0CFF-40CD-B16D-7B1BF234FCD9}" type="datetimeFigureOut">
              <a:rPr lang="en-US" smtClean="0">
                <a:solidFill>
                  <a:srgbClr val="030327">
                    <a:tint val="75000"/>
                  </a:srgbClr>
                </a:solidFill>
              </a:rPr>
              <a:t>9/26/2024</a:t>
            </a:fld>
            <a:endParaRPr lang="en-US" dirty="0">
              <a:solidFill>
                <a:srgbClr val="030327">
                  <a:tint val="75000"/>
                </a:srgbClr>
              </a:solidFill>
            </a:endParaRPr>
          </a:p>
        </p:txBody>
      </p:sp>
      <p:sp>
        <p:nvSpPr>
          <p:cNvPr id="3" name="Footer Placeholder 2"/>
          <p:cNvSpPr>
            <a:spLocks noGrp="1"/>
          </p:cNvSpPr>
          <p:nvPr>
            <p:ph type="ftr" sz="quarter" idx="11"/>
          </p:nvPr>
        </p:nvSpPr>
        <p:spPr/>
        <p:txBody>
          <a:bodyPr/>
          <a:lstStyle/>
          <a:p>
            <a:endParaRPr lang="en-US" dirty="0">
              <a:solidFill>
                <a:srgbClr val="030327">
                  <a:tint val="75000"/>
                </a:srgbClr>
              </a:solidFill>
            </a:endParaRPr>
          </a:p>
        </p:txBody>
      </p:sp>
      <p:sp>
        <p:nvSpPr>
          <p:cNvPr id="4" name="Slide Number Placeholder 3"/>
          <p:cNvSpPr>
            <a:spLocks noGrp="1"/>
          </p:cNvSpPr>
          <p:nvPr>
            <p:ph type="sldNum" sz="quarter" idx="12"/>
          </p:nvPr>
        </p:nvSpPr>
        <p:spPr/>
        <p:txBody>
          <a:bodyPr/>
          <a:lstStyle/>
          <a:p>
            <a:fld id="{4D48E273-6C07-42B9-938C-5DDBAF3066F5}" type="slidenum">
              <a:rPr lang="en-US" smtClean="0">
                <a:solidFill>
                  <a:srgbClr val="030327">
                    <a:tint val="75000"/>
                  </a:srgbClr>
                </a:solidFill>
              </a:rPr>
              <a:t>‹#›</a:t>
            </a:fld>
            <a:endParaRPr lang="en-US" dirty="0">
              <a:solidFill>
                <a:srgbClr val="030327">
                  <a:tint val="75000"/>
                </a:srgbClr>
              </a:solidFill>
            </a:endParaRPr>
          </a:p>
        </p:txBody>
      </p:sp>
    </p:spTree>
    <p:extLst>
      <p:ext uri="{BB962C8B-B14F-4D97-AF65-F5344CB8AC3E}">
        <p14:creationId xmlns:p14="http://schemas.microsoft.com/office/powerpoint/2010/main" val="201530213"/>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AC8E7D5-0CFF-40CD-B16D-7B1BF234FCD9}" type="datetimeFigureOut">
              <a:rPr lang="en-US" smtClean="0">
                <a:solidFill>
                  <a:srgbClr val="030327">
                    <a:tint val="75000"/>
                  </a:srgbClr>
                </a:solidFill>
              </a:rPr>
              <a:t>9/26/2024</a:t>
            </a:fld>
            <a:endParaRPr lang="en-US" dirty="0">
              <a:solidFill>
                <a:srgbClr val="030327">
                  <a:tint val="75000"/>
                </a:srgbClr>
              </a:solidFill>
            </a:endParaRPr>
          </a:p>
        </p:txBody>
      </p:sp>
      <p:sp>
        <p:nvSpPr>
          <p:cNvPr id="6" name="Footer Placeholder 5"/>
          <p:cNvSpPr>
            <a:spLocks noGrp="1"/>
          </p:cNvSpPr>
          <p:nvPr>
            <p:ph type="ftr" sz="quarter" idx="11"/>
          </p:nvPr>
        </p:nvSpPr>
        <p:spPr/>
        <p:txBody>
          <a:bodyPr/>
          <a:lstStyle/>
          <a:p>
            <a:endParaRPr lang="en-US" dirty="0">
              <a:solidFill>
                <a:srgbClr val="030327">
                  <a:tint val="75000"/>
                </a:srgbClr>
              </a:solidFill>
            </a:endParaRPr>
          </a:p>
        </p:txBody>
      </p:sp>
      <p:sp>
        <p:nvSpPr>
          <p:cNvPr id="7" name="Slide Number Placeholder 6"/>
          <p:cNvSpPr>
            <a:spLocks noGrp="1"/>
          </p:cNvSpPr>
          <p:nvPr>
            <p:ph type="sldNum" sz="quarter" idx="12"/>
          </p:nvPr>
        </p:nvSpPr>
        <p:spPr/>
        <p:txBody>
          <a:bodyPr/>
          <a:lstStyle/>
          <a:p>
            <a:fld id="{4D48E273-6C07-42B9-938C-5DDBAF3066F5}" type="slidenum">
              <a:rPr lang="en-US" smtClean="0">
                <a:solidFill>
                  <a:srgbClr val="030327">
                    <a:tint val="75000"/>
                  </a:srgbClr>
                </a:solidFill>
              </a:rPr>
              <a:t>‹#›</a:t>
            </a:fld>
            <a:endParaRPr lang="en-US" dirty="0">
              <a:solidFill>
                <a:srgbClr val="030327">
                  <a:tint val="75000"/>
                </a:srgbClr>
              </a:solidFill>
            </a:endParaRPr>
          </a:p>
        </p:txBody>
      </p:sp>
    </p:spTree>
    <p:extLst>
      <p:ext uri="{BB962C8B-B14F-4D97-AF65-F5344CB8AC3E}">
        <p14:creationId xmlns:p14="http://schemas.microsoft.com/office/powerpoint/2010/main" val="3168635679"/>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olidFill>
                <a:latin typeface="Palatino Linotype" panose="02040502050505030304" pitchFamily="18" charset="0"/>
              </a:defRPr>
            </a:lvl1pPr>
          </a:lstStyle>
          <a:p>
            <a:r>
              <a:rPr lang="en-US"/>
              <a:t>Click to edit Master title style</a:t>
            </a:r>
          </a:p>
        </p:txBody>
      </p:sp>
      <p:sp>
        <p:nvSpPr>
          <p:cNvPr id="3" name="Content Placeholder 2"/>
          <p:cNvSpPr>
            <a:spLocks noGrp="1"/>
          </p:cNvSpPr>
          <p:nvPr>
            <p:ph idx="1"/>
          </p:nvPr>
        </p:nvSpPr>
        <p:spPr/>
        <p:txBody>
          <a:bodyPr/>
          <a:lstStyle>
            <a:lvl1pPr>
              <a:defRPr>
                <a:latin typeface="Palatino Linotype" panose="02040502050505030304" pitchFamily="18" charset="0"/>
              </a:defRPr>
            </a:lvl1pPr>
            <a:lvl2pPr>
              <a:defRPr>
                <a:latin typeface="Palatino Linotype" panose="02040502050505030304" pitchFamily="18" charset="0"/>
              </a:defRPr>
            </a:lvl2pPr>
            <a:lvl3pPr>
              <a:defRPr>
                <a:latin typeface="Palatino Linotype" panose="02040502050505030304" pitchFamily="18" charset="0"/>
              </a:defRPr>
            </a:lvl3pPr>
            <a:lvl4pPr>
              <a:defRPr>
                <a:latin typeface="Palatino Linotype" panose="02040502050505030304" pitchFamily="18" charset="0"/>
              </a:defRPr>
            </a:lvl4pPr>
            <a:lvl5pPr>
              <a:defRPr>
                <a:latin typeface="Palatino Linotype" panose="02040502050505030304"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AC8E7D5-0CFF-40CD-B16D-7B1BF234FCD9}" type="datetimeFigureOut">
              <a:rPr lang="en-US" smtClean="0"/>
              <a:t>9/26/2024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D48E273-6C07-42B9-938C-5DDBAF3066F5}" type="slidenum">
              <a:rPr lang="en-US" smtClean="0"/>
              <a:t>‹#›</a:t>
            </a:fld>
            <a:endParaRPr lang="en-US" dirty="0"/>
          </a:p>
        </p:txBody>
      </p:sp>
    </p:spTree>
    <p:extLst>
      <p:ext uri="{BB962C8B-B14F-4D97-AF65-F5344CB8AC3E}">
        <p14:creationId xmlns:p14="http://schemas.microsoft.com/office/powerpoint/2010/main" val="3105478950"/>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AC8E7D5-0CFF-40CD-B16D-7B1BF234FCD9}" type="datetimeFigureOut">
              <a:rPr lang="en-US" smtClean="0">
                <a:solidFill>
                  <a:srgbClr val="030327">
                    <a:tint val="75000"/>
                  </a:srgbClr>
                </a:solidFill>
              </a:rPr>
              <a:t>9/26/2024</a:t>
            </a:fld>
            <a:endParaRPr lang="en-US" dirty="0">
              <a:solidFill>
                <a:srgbClr val="030327">
                  <a:tint val="75000"/>
                </a:srgbClr>
              </a:solidFill>
            </a:endParaRPr>
          </a:p>
        </p:txBody>
      </p:sp>
      <p:sp>
        <p:nvSpPr>
          <p:cNvPr id="6" name="Footer Placeholder 5"/>
          <p:cNvSpPr>
            <a:spLocks noGrp="1"/>
          </p:cNvSpPr>
          <p:nvPr>
            <p:ph type="ftr" sz="quarter" idx="11"/>
          </p:nvPr>
        </p:nvSpPr>
        <p:spPr/>
        <p:txBody>
          <a:bodyPr/>
          <a:lstStyle/>
          <a:p>
            <a:endParaRPr lang="en-US" dirty="0">
              <a:solidFill>
                <a:srgbClr val="030327">
                  <a:tint val="75000"/>
                </a:srgbClr>
              </a:solidFill>
            </a:endParaRPr>
          </a:p>
        </p:txBody>
      </p:sp>
      <p:sp>
        <p:nvSpPr>
          <p:cNvPr id="7" name="Slide Number Placeholder 6"/>
          <p:cNvSpPr>
            <a:spLocks noGrp="1"/>
          </p:cNvSpPr>
          <p:nvPr>
            <p:ph type="sldNum" sz="quarter" idx="12"/>
          </p:nvPr>
        </p:nvSpPr>
        <p:spPr/>
        <p:txBody>
          <a:bodyPr/>
          <a:lstStyle/>
          <a:p>
            <a:fld id="{4D48E273-6C07-42B9-938C-5DDBAF3066F5}" type="slidenum">
              <a:rPr lang="en-US" smtClean="0">
                <a:solidFill>
                  <a:srgbClr val="030327">
                    <a:tint val="75000"/>
                  </a:srgbClr>
                </a:solidFill>
              </a:rPr>
              <a:t>‹#›</a:t>
            </a:fld>
            <a:endParaRPr lang="en-US" dirty="0">
              <a:solidFill>
                <a:srgbClr val="030327">
                  <a:tint val="75000"/>
                </a:srgbClr>
              </a:solidFill>
            </a:endParaRPr>
          </a:p>
        </p:txBody>
      </p:sp>
    </p:spTree>
    <p:extLst>
      <p:ext uri="{BB962C8B-B14F-4D97-AF65-F5344CB8AC3E}">
        <p14:creationId xmlns:p14="http://schemas.microsoft.com/office/powerpoint/2010/main" val="1473875321"/>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AC8E7D5-0CFF-40CD-B16D-7B1BF234FCD9}" type="datetimeFigureOut">
              <a:rPr lang="en-US" smtClean="0">
                <a:solidFill>
                  <a:srgbClr val="030327">
                    <a:tint val="75000"/>
                  </a:srgbClr>
                </a:solidFill>
              </a:rPr>
              <a:t>9/26/2024</a:t>
            </a:fld>
            <a:endParaRPr lang="en-US" dirty="0">
              <a:solidFill>
                <a:srgbClr val="030327">
                  <a:tint val="75000"/>
                </a:srgbClr>
              </a:solidFill>
            </a:endParaRPr>
          </a:p>
        </p:txBody>
      </p:sp>
      <p:sp>
        <p:nvSpPr>
          <p:cNvPr id="5" name="Footer Placeholder 4"/>
          <p:cNvSpPr>
            <a:spLocks noGrp="1"/>
          </p:cNvSpPr>
          <p:nvPr>
            <p:ph type="ftr" sz="quarter" idx="11"/>
          </p:nvPr>
        </p:nvSpPr>
        <p:spPr/>
        <p:txBody>
          <a:bodyPr/>
          <a:lstStyle/>
          <a:p>
            <a:endParaRPr lang="en-US" dirty="0">
              <a:solidFill>
                <a:srgbClr val="030327">
                  <a:tint val="75000"/>
                </a:srgbClr>
              </a:solidFill>
            </a:endParaRPr>
          </a:p>
        </p:txBody>
      </p:sp>
      <p:sp>
        <p:nvSpPr>
          <p:cNvPr id="6" name="Slide Number Placeholder 5"/>
          <p:cNvSpPr>
            <a:spLocks noGrp="1"/>
          </p:cNvSpPr>
          <p:nvPr>
            <p:ph type="sldNum" sz="quarter" idx="12"/>
          </p:nvPr>
        </p:nvSpPr>
        <p:spPr/>
        <p:txBody>
          <a:bodyPr/>
          <a:lstStyle/>
          <a:p>
            <a:fld id="{4D48E273-6C07-42B9-938C-5DDBAF3066F5}" type="slidenum">
              <a:rPr lang="en-US" smtClean="0">
                <a:solidFill>
                  <a:srgbClr val="030327">
                    <a:tint val="75000"/>
                  </a:srgbClr>
                </a:solidFill>
              </a:rPr>
              <a:t>‹#›</a:t>
            </a:fld>
            <a:endParaRPr lang="en-US" dirty="0">
              <a:solidFill>
                <a:srgbClr val="030327">
                  <a:tint val="75000"/>
                </a:srgbClr>
              </a:solidFill>
            </a:endParaRPr>
          </a:p>
        </p:txBody>
      </p:sp>
    </p:spTree>
    <p:extLst>
      <p:ext uri="{BB962C8B-B14F-4D97-AF65-F5344CB8AC3E}">
        <p14:creationId xmlns:p14="http://schemas.microsoft.com/office/powerpoint/2010/main" val="1393551178"/>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AC8E7D5-0CFF-40CD-B16D-7B1BF234FCD9}" type="datetimeFigureOut">
              <a:rPr lang="en-US" smtClean="0">
                <a:solidFill>
                  <a:srgbClr val="030327">
                    <a:tint val="75000"/>
                  </a:srgbClr>
                </a:solidFill>
              </a:rPr>
              <a:t>9/26/2024</a:t>
            </a:fld>
            <a:endParaRPr lang="en-US" dirty="0">
              <a:solidFill>
                <a:srgbClr val="030327">
                  <a:tint val="75000"/>
                </a:srgbClr>
              </a:solidFill>
            </a:endParaRPr>
          </a:p>
        </p:txBody>
      </p:sp>
      <p:sp>
        <p:nvSpPr>
          <p:cNvPr id="5" name="Footer Placeholder 4"/>
          <p:cNvSpPr>
            <a:spLocks noGrp="1"/>
          </p:cNvSpPr>
          <p:nvPr>
            <p:ph type="ftr" sz="quarter" idx="11"/>
          </p:nvPr>
        </p:nvSpPr>
        <p:spPr/>
        <p:txBody>
          <a:bodyPr/>
          <a:lstStyle/>
          <a:p>
            <a:endParaRPr lang="en-US" dirty="0">
              <a:solidFill>
                <a:srgbClr val="030327">
                  <a:tint val="75000"/>
                </a:srgbClr>
              </a:solidFill>
            </a:endParaRPr>
          </a:p>
        </p:txBody>
      </p:sp>
      <p:sp>
        <p:nvSpPr>
          <p:cNvPr id="6" name="Slide Number Placeholder 5"/>
          <p:cNvSpPr>
            <a:spLocks noGrp="1"/>
          </p:cNvSpPr>
          <p:nvPr>
            <p:ph type="sldNum" sz="quarter" idx="12"/>
          </p:nvPr>
        </p:nvSpPr>
        <p:spPr/>
        <p:txBody>
          <a:bodyPr/>
          <a:lstStyle/>
          <a:p>
            <a:fld id="{4D48E273-6C07-42B9-938C-5DDBAF3066F5}" type="slidenum">
              <a:rPr lang="en-US" smtClean="0">
                <a:solidFill>
                  <a:srgbClr val="030327">
                    <a:tint val="75000"/>
                  </a:srgbClr>
                </a:solidFill>
              </a:rPr>
              <a:t>‹#›</a:t>
            </a:fld>
            <a:endParaRPr lang="en-US" dirty="0">
              <a:solidFill>
                <a:srgbClr val="030327">
                  <a:tint val="75000"/>
                </a:srgbClr>
              </a:solidFill>
            </a:endParaRPr>
          </a:p>
        </p:txBody>
      </p:sp>
    </p:spTree>
    <p:extLst>
      <p:ext uri="{BB962C8B-B14F-4D97-AF65-F5344CB8AC3E}">
        <p14:creationId xmlns:p14="http://schemas.microsoft.com/office/powerpoint/2010/main" val="1984159163"/>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atin typeface="Palatino Linotype" panose="02040502050505030304" pitchFamily="18" charset="0"/>
              </a:defRPr>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latin typeface="Palatino Linotype" panose="02040502050505030304"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C8E7D5-0CFF-40CD-B16D-7B1BF234FCD9}" type="datetimeFigureOut">
              <a:rPr lang="en-US" smtClean="0"/>
              <a:t>9/26/2024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D48E273-6C07-42B9-938C-5DDBAF3066F5}" type="slidenum">
              <a:rPr lang="en-US" smtClean="0"/>
              <a:t>‹#›</a:t>
            </a:fld>
            <a:endParaRPr lang="en-US" dirty="0"/>
          </a:p>
        </p:txBody>
      </p:sp>
    </p:spTree>
    <p:extLst>
      <p:ext uri="{BB962C8B-B14F-4D97-AF65-F5344CB8AC3E}">
        <p14:creationId xmlns:p14="http://schemas.microsoft.com/office/powerpoint/2010/main" val="4276842830"/>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Palatino Linotype" panose="02040502050505030304" pitchFamily="18" charset="0"/>
              </a:defRPr>
            </a:lvl1p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atin typeface="Palatino Linotype" panose="02040502050505030304" pitchFamily="18" charset="0"/>
              </a:defRPr>
            </a:lvl1pPr>
            <a:lvl2pPr>
              <a:defRPr sz="2400">
                <a:latin typeface="Palatino Linotype" panose="02040502050505030304" pitchFamily="18" charset="0"/>
              </a:defRPr>
            </a:lvl2pPr>
            <a:lvl3pPr>
              <a:defRPr sz="2000">
                <a:latin typeface="Palatino Linotype" panose="02040502050505030304" pitchFamily="18" charset="0"/>
              </a:defRPr>
            </a:lvl3pPr>
            <a:lvl4pPr>
              <a:defRPr sz="1800">
                <a:latin typeface="Palatino Linotype" panose="02040502050505030304" pitchFamily="18" charset="0"/>
              </a:defRPr>
            </a:lvl4pPr>
            <a:lvl5pPr>
              <a:defRPr sz="1800">
                <a:latin typeface="Palatino Linotype" panose="02040502050505030304" pitchFamily="18"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atin typeface="Palatino Linotype" panose="02040502050505030304" pitchFamily="18" charset="0"/>
              </a:defRPr>
            </a:lvl1pPr>
            <a:lvl2pPr>
              <a:defRPr sz="2400">
                <a:latin typeface="Palatino Linotype" panose="02040502050505030304" pitchFamily="18" charset="0"/>
              </a:defRPr>
            </a:lvl2pPr>
            <a:lvl3pPr>
              <a:defRPr sz="2000">
                <a:latin typeface="Palatino Linotype" panose="02040502050505030304" pitchFamily="18" charset="0"/>
              </a:defRPr>
            </a:lvl3pPr>
            <a:lvl4pPr>
              <a:defRPr sz="1800">
                <a:latin typeface="Palatino Linotype" panose="02040502050505030304" pitchFamily="18" charset="0"/>
              </a:defRPr>
            </a:lvl4pPr>
            <a:lvl5pPr>
              <a:defRPr sz="1800">
                <a:latin typeface="Palatino Linotype" panose="02040502050505030304" pitchFamily="18"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AC8E7D5-0CFF-40CD-B16D-7B1BF234FCD9}" type="datetimeFigureOut">
              <a:rPr lang="en-US" smtClean="0"/>
              <a:t>9/26/2024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D48E273-6C07-42B9-938C-5DDBAF3066F5}" type="slidenum">
              <a:rPr lang="en-US" smtClean="0"/>
              <a:t>‹#›</a:t>
            </a:fld>
            <a:endParaRPr lang="en-US" dirty="0"/>
          </a:p>
        </p:txBody>
      </p:sp>
    </p:spTree>
    <p:extLst>
      <p:ext uri="{BB962C8B-B14F-4D97-AF65-F5344CB8AC3E}">
        <p14:creationId xmlns:p14="http://schemas.microsoft.com/office/powerpoint/2010/main" val="408778357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Palatino Linotype" panose="02040502050505030304" pitchFamily="18" charset="0"/>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atin typeface="Palatino Linotype" panose="020405020505050303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Palatino Linotype" panose="02040502050505030304" pitchFamily="18" charset="0"/>
              </a:defRPr>
            </a:lvl1pPr>
            <a:lvl2pPr>
              <a:defRPr sz="2000">
                <a:latin typeface="Palatino Linotype" panose="02040502050505030304" pitchFamily="18" charset="0"/>
              </a:defRPr>
            </a:lvl2pPr>
            <a:lvl3pPr>
              <a:defRPr sz="1800">
                <a:latin typeface="Palatino Linotype" panose="02040502050505030304" pitchFamily="18" charset="0"/>
              </a:defRPr>
            </a:lvl3pPr>
            <a:lvl4pPr>
              <a:defRPr sz="1600">
                <a:latin typeface="Palatino Linotype" panose="02040502050505030304" pitchFamily="18" charset="0"/>
              </a:defRPr>
            </a:lvl4pPr>
            <a:lvl5pPr>
              <a:defRPr sz="1600">
                <a:latin typeface="Palatino Linotype" panose="02040502050505030304" pitchFamily="18"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atin typeface="Palatino Linotype" panose="020405020505050303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Palatino Linotype" panose="02040502050505030304" pitchFamily="18" charset="0"/>
              </a:defRPr>
            </a:lvl1pPr>
            <a:lvl2pPr>
              <a:defRPr sz="2000">
                <a:latin typeface="Palatino Linotype" panose="02040502050505030304" pitchFamily="18" charset="0"/>
              </a:defRPr>
            </a:lvl2pPr>
            <a:lvl3pPr>
              <a:defRPr sz="1800">
                <a:latin typeface="Palatino Linotype" panose="02040502050505030304" pitchFamily="18" charset="0"/>
              </a:defRPr>
            </a:lvl3pPr>
            <a:lvl4pPr>
              <a:defRPr sz="1600">
                <a:latin typeface="Palatino Linotype" panose="02040502050505030304" pitchFamily="18" charset="0"/>
              </a:defRPr>
            </a:lvl4pPr>
            <a:lvl5pPr>
              <a:defRPr sz="1600">
                <a:latin typeface="Palatino Linotype" panose="02040502050505030304" pitchFamily="18"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AC8E7D5-0CFF-40CD-B16D-7B1BF234FCD9}" type="datetimeFigureOut">
              <a:rPr lang="en-US" smtClean="0"/>
              <a:t>9/26/2024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D48E273-6C07-42B9-938C-5DDBAF3066F5}" type="slidenum">
              <a:rPr lang="en-US" smtClean="0"/>
              <a:t>‹#›</a:t>
            </a:fld>
            <a:endParaRPr lang="en-US" dirty="0"/>
          </a:p>
        </p:txBody>
      </p:sp>
    </p:spTree>
    <p:extLst>
      <p:ext uri="{BB962C8B-B14F-4D97-AF65-F5344CB8AC3E}">
        <p14:creationId xmlns:p14="http://schemas.microsoft.com/office/powerpoint/2010/main" val="1903466165"/>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Palatino Linotype" panose="02040502050505030304" pitchFamily="18" charset="0"/>
              </a:defRPr>
            </a:lvl1pPr>
          </a:lstStyle>
          <a:p>
            <a:r>
              <a:rPr lang="en-US"/>
              <a:t>Click to edit Master title style</a:t>
            </a:r>
          </a:p>
        </p:txBody>
      </p:sp>
      <p:sp>
        <p:nvSpPr>
          <p:cNvPr id="3" name="Date Placeholder 2"/>
          <p:cNvSpPr>
            <a:spLocks noGrp="1"/>
          </p:cNvSpPr>
          <p:nvPr>
            <p:ph type="dt" sz="half" idx="10"/>
          </p:nvPr>
        </p:nvSpPr>
        <p:spPr/>
        <p:txBody>
          <a:bodyPr/>
          <a:lstStyle/>
          <a:p>
            <a:fld id="{5AC8E7D5-0CFF-40CD-B16D-7B1BF234FCD9}" type="datetimeFigureOut">
              <a:rPr lang="en-US" smtClean="0"/>
              <a:t>9/26/2024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D48E273-6C07-42B9-938C-5DDBAF3066F5}" type="slidenum">
              <a:rPr lang="en-US" smtClean="0"/>
              <a:t>‹#›</a:t>
            </a:fld>
            <a:endParaRPr lang="en-US" dirty="0"/>
          </a:p>
        </p:txBody>
      </p:sp>
    </p:spTree>
    <p:extLst>
      <p:ext uri="{BB962C8B-B14F-4D97-AF65-F5344CB8AC3E}">
        <p14:creationId xmlns:p14="http://schemas.microsoft.com/office/powerpoint/2010/main" val="1413819516"/>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C8E7D5-0CFF-40CD-B16D-7B1BF234FCD9}" type="datetimeFigureOut">
              <a:rPr lang="en-US" smtClean="0"/>
              <a:t>9/26/2024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D48E273-6C07-42B9-938C-5DDBAF3066F5}" type="slidenum">
              <a:rPr lang="en-US" smtClean="0"/>
              <a:t>‹#›</a:t>
            </a:fld>
            <a:endParaRPr lang="en-US" dirty="0"/>
          </a:p>
        </p:txBody>
      </p:sp>
    </p:spTree>
    <p:extLst>
      <p:ext uri="{BB962C8B-B14F-4D97-AF65-F5344CB8AC3E}">
        <p14:creationId xmlns:p14="http://schemas.microsoft.com/office/powerpoint/2010/main" val="568143966"/>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atin typeface="Palatino Linotype" panose="02040502050505030304" pitchFamily="18" charset="0"/>
              </a:defRPr>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atin typeface="Palatino Linotype" panose="02040502050505030304" pitchFamily="18" charset="0"/>
              </a:defRPr>
            </a:lvl1pPr>
            <a:lvl2pPr>
              <a:defRPr sz="2800">
                <a:latin typeface="Palatino Linotype" panose="02040502050505030304" pitchFamily="18" charset="0"/>
              </a:defRPr>
            </a:lvl2pPr>
            <a:lvl3pPr>
              <a:defRPr sz="2400">
                <a:latin typeface="Palatino Linotype" panose="02040502050505030304" pitchFamily="18" charset="0"/>
              </a:defRPr>
            </a:lvl3pPr>
            <a:lvl4pPr>
              <a:defRPr sz="2000">
                <a:latin typeface="Palatino Linotype" panose="02040502050505030304" pitchFamily="18" charset="0"/>
              </a:defRPr>
            </a:lvl4pPr>
            <a:lvl5pPr>
              <a:defRPr sz="2000">
                <a:latin typeface="Palatino Linotype" panose="02040502050505030304" pitchFamily="18"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atin typeface="Palatino Linotype" panose="02040502050505030304" pitchFamily="18"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AC8E7D5-0CFF-40CD-B16D-7B1BF234FCD9}" type="datetimeFigureOut">
              <a:rPr lang="en-US" smtClean="0"/>
              <a:t>9/26/2024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D48E273-6C07-42B9-938C-5DDBAF3066F5}" type="slidenum">
              <a:rPr lang="en-US" smtClean="0"/>
              <a:t>‹#›</a:t>
            </a:fld>
            <a:endParaRPr lang="en-US" dirty="0"/>
          </a:p>
        </p:txBody>
      </p:sp>
    </p:spTree>
    <p:extLst>
      <p:ext uri="{BB962C8B-B14F-4D97-AF65-F5344CB8AC3E}">
        <p14:creationId xmlns:p14="http://schemas.microsoft.com/office/powerpoint/2010/main" val="790071101"/>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atin typeface="Palatino Linotype" panose="02040502050505030304" pitchFamily="18" charset="0"/>
              </a:defRPr>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atin typeface="Palatino Linotype" panose="02040502050505030304" pitchFamily="18"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Palatino Linotype" panose="02040502050505030304" pitchFamily="18"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AC8E7D5-0CFF-40CD-B16D-7B1BF234FCD9}" type="datetimeFigureOut">
              <a:rPr lang="en-US" smtClean="0"/>
              <a:t>9/26/2024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D48E273-6C07-42B9-938C-5DDBAF3066F5}" type="slidenum">
              <a:rPr lang="en-US" smtClean="0"/>
              <a:t>‹#›</a:t>
            </a:fld>
            <a:endParaRPr lang="en-US" dirty="0"/>
          </a:p>
        </p:txBody>
      </p:sp>
    </p:spTree>
    <p:extLst>
      <p:ext uri="{BB962C8B-B14F-4D97-AF65-F5344CB8AC3E}">
        <p14:creationId xmlns:p14="http://schemas.microsoft.com/office/powerpoint/2010/main" val="2825578281"/>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6000"/>
            <a:lum/>
          </a:blip>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C8E7D5-0CFF-40CD-B16D-7B1BF234FCD9}" type="datetimeFigureOut">
              <a:rPr lang="en-US" smtClean="0"/>
              <a:t>9/26/2024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48E273-6C07-42B9-938C-5DDBAF3066F5}" type="slidenum">
              <a:rPr lang="en-US" smtClean="0"/>
              <a:t>‹#›</a:t>
            </a:fld>
            <a:endParaRPr lang="en-US" dirty="0"/>
          </a:p>
        </p:txBody>
      </p:sp>
      <p:grpSp>
        <p:nvGrpSpPr>
          <p:cNvPr id="16" name="Group 15"/>
          <p:cNvGrpSpPr/>
          <p:nvPr userDrawn="1"/>
        </p:nvGrpSpPr>
        <p:grpSpPr>
          <a:xfrm>
            <a:off x="-14748" y="6126163"/>
            <a:ext cx="9158748" cy="731837"/>
            <a:chOff x="-14748" y="6126163"/>
            <a:chExt cx="9158748" cy="731837"/>
          </a:xfrm>
        </p:grpSpPr>
        <p:sp>
          <p:nvSpPr>
            <p:cNvPr id="13" name="Rectangle 12"/>
            <p:cNvSpPr/>
            <p:nvPr userDrawn="1"/>
          </p:nvSpPr>
          <p:spPr>
            <a:xfrm>
              <a:off x="-14748" y="6126163"/>
              <a:ext cx="9158748" cy="73183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LP</a:t>
              </a:r>
            </a:p>
          </p:txBody>
        </p:sp>
        <p:cxnSp>
          <p:nvCxnSpPr>
            <p:cNvPr id="7" name="Straight Connector 6"/>
            <p:cNvCxnSpPr/>
            <p:nvPr userDrawn="1"/>
          </p:nvCxnSpPr>
          <p:spPr>
            <a:xfrm>
              <a:off x="-14748" y="6126163"/>
              <a:ext cx="9158748" cy="0"/>
            </a:xfrm>
            <a:prstGeom prst="line">
              <a:avLst/>
            </a:prstGeom>
            <a:ln w="381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2" name="Group 11"/>
          <p:cNvGrpSpPr/>
          <p:nvPr userDrawn="1"/>
        </p:nvGrpSpPr>
        <p:grpSpPr>
          <a:xfrm>
            <a:off x="3657600" y="6149184"/>
            <a:ext cx="5638800" cy="791765"/>
            <a:chOff x="1371600" y="6149181"/>
            <a:chExt cx="4572000" cy="816435"/>
          </a:xfrm>
        </p:grpSpPr>
        <p:pic>
          <p:nvPicPr>
            <p:cNvPr id="9" name="Picture 8"/>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371600" y="6149181"/>
              <a:ext cx="679391" cy="685800"/>
            </a:xfrm>
            <a:prstGeom prst="rect">
              <a:avLst/>
            </a:prstGeom>
          </p:spPr>
        </p:pic>
        <p:sp>
          <p:nvSpPr>
            <p:cNvPr id="10" name="TextBox 9"/>
            <p:cNvSpPr txBox="1"/>
            <p:nvPr userDrawn="1"/>
          </p:nvSpPr>
          <p:spPr>
            <a:xfrm>
              <a:off x="2125980" y="6172200"/>
              <a:ext cx="3817620" cy="793416"/>
            </a:xfrm>
            <a:prstGeom prst="rect">
              <a:avLst/>
            </a:prstGeom>
            <a:noFill/>
          </p:spPr>
          <p:txBody>
            <a:bodyPr wrap="square" rtlCol="0">
              <a:spAutoFit/>
            </a:bodyPr>
            <a:lstStyle/>
            <a:p>
              <a:r>
                <a:rPr lang="en-US" sz="1600" b="1" dirty="0">
                  <a:solidFill>
                    <a:srgbClr val="3B4A6C"/>
                  </a:solidFill>
                  <a:latin typeface="Palatino Linotype" panose="02040502050505030304" pitchFamily="18" charset="0"/>
                </a:rPr>
                <a:t>Office</a:t>
              </a:r>
              <a:r>
                <a:rPr lang="en-US" sz="1600" b="1" baseline="0" dirty="0">
                  <a:solidFill>
                    <a:srgbClr val="3B4A6C"/>
                  </a:solidFill>
                  <a:latin typeface="Palatino Linotype" panose="02040502050505030304" pitchFamily="18" charset="0"/>
                </a:rPr>
                <a:t> of Lawyers Professional Responsibility</a:t>
              </a:r>
              <a:endParaRPr lang="en-US" sz="1200" b="1" dirty="0">
                <a:solidFill>
                  <a:srgbClr val="3B4A6C"/>
                </a:solidFill>
                <a:latin typeface="Palatino Linotype" panose="02040502050505030304" pitchFamily="18" charset="0"/>
              </a:endParaRPr>
            </a:p>
            <a:p>
              <a:r>
                <a:rPr lang="en-US" sz="1200" b="1" i="1" dirty="0">
                  <a:solidFill>
                    <a:srgbClr val="3B4A6C"/>
                  </a:solidFill>
                  <a:latin typeface="Palatino Linotype" panose="02040502050505030304" pitchFamily="18" charset="0"/>
                </a:rPr>
                <a:t>Protecting the Public</a:t>
              </a:r>
              <a:r>
                <a:rPr lang="en-US" sz="1200" b="1" i="1" baseline="0" dirty="0">
                  <a:solidFill>
                    <a:srgbClr val="3B4A6C"/>
                  </a:solidFill>
                  <a:latin typeface="Palatino Linotype" panose="02040502050505030304" pitchFamily="18" charset="0"/>
                </a:rPr>
                <a:t> · Strengthening the Profession</a:t>
              </a:r>
              <a:endParaRPr lang="en-US" sz="1200" b="1" i="1" dirty="0">
                <a:solidFill>
                  <a:srgbClr val="3B4A6C"/>
                </a:solidFill>
                <a:latin typeface="Palatino Linotype" panose="02040502050505030304" pitchFamily="18" charset="0"/>
              </a:endParaRPr>
            </a:p>
          </p:txBody>
        </p:sp>
      </p:grpSp>
    </p:spTree>
    <p:extLst>
      <p:ext uri="{BB962C8B-B14F-4D97-AF65-F5344CB8AC3E}">
        <p14:creationId xmlns:p14="http://schemas.microsoft.com/office/powerpoint/2010/main" val="36634770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ctr" defTabSz="914400" rtl="0" eaLnBrk="1" latinLnBrk="0" hangingPunct="1">
        <a:spcBef>
          <a:spcPct val="0"/>
        </a:spcBef>
        <a:buNone/>
        <a:defRPr sz="4400" kern="1200">
          <a:solidFill>
            <a:schemeClr val="accent1"/>
          </a:solidFill>
          <a:latin typeface="Palatino Linotype" panose="02040502050505030304" pitchFamily="18" charset="0"/>
          <a:ea typeface="+mj-ea"/>
          <a:cs typeface="Times New Roman" panose="02020603050405020304" pitchFamily="18"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accent1"/>
          </a:solidFill>
          <a:latin typeface="Palatino Linotype" panose="02040502050505030304" pitchFamily="18"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accent1"/>
          </a:solidFill>
          <a:latin typeface="Palatino Linotype" panose="02040502050505030304" pitchFamily="18"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accent1"/>
          </a:solidFill>
          <a:latin typeface="Palatino Linotype" panose="02040502050505030304"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accent1"/>
          </a:solidFill>
          <a:latin typeface="Palatino Linotype" panose="02040502050505030304"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accent1"/>
          </a:solidFill>
          <a:latin typeface="Palatino Linotype" panose="02040502050505030304"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C8E7D5-0CFF-40CD-B16D-7B1BF234FCD9}" type="datetimeFigureOut">
              <a:rPr lang="en-US" smtClean="0">
                <a:solidFill>
                  <a:srgbClr val="030327">
                    <a:tint val="75000"/>
                  </a:srgbClr>
                </a:solidFill>
              </a:rPr>
              <a:t>9/26/2024</a:t>
            </a:fld>
            <a:endParaRPr lang="en-US" dirty="0">
              <a:solidFill>
                <a:srgbClr val="030327">
                  <a:tint val="75000"/>
                </a:srgb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srgbClr val="030327">
                  <a:tint val="75000"/>
                </a:srgb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48E273-6C07-42B9-938C-5DDBAF3066F5}" type="slidenum">
              <a:rPr lang="en-US" smtClean="0">
                <a:solidFill>
                  <a:srgbClr val="030327">
                    <a:tint val="75000"/>
                  </a:srgbClr>
                </a:solidFill>
              </a:rPr>
              <a:t>‹#›</a:t>
            </a:fld>
            <a:endParaRPr lang="en-US" dirty="0">
              <a:solidFill>
                <a:srgbClr val="030327">
                  <a:tint val="75000"/>
                </a:srgbClr>
              </a:solidFill>
            </a:endParaRPr>
          </a:p>
        </p:txBody>
      </p:sp>
      <p:grpSp>
        <p:nvGrpSpPr>
          <p:cNvPr id="16" name="Group 15"/>
          <p:cNvGrpSpPr/>
          <p:nvPr userDrawn="1"/>
        </p:nvGrpSpPr>
        <p:grpSpPr>
          <a:xfrm>
            <a:off x="-14748" y="6126163"/>
            <a:ext cx="9158748" cy="731837"/>
            <a:chOff x="-14748" y="6126163"/>
            <a:chExt cx="9158748" cy="731837"/>
          </a:xfrm>
        </p:grpSpPr>
        <p:sp>
          <p:nvSpPr>
            <p:cNvPr id="13" name="Rectangle 12"/>
            <p:cNvSpPr/>
            <p:nvPr userDrawn="1"/>
          </p:nvSpPr>
          <p:spPr>
            <a:xfrm>
              <a:off x="-14748" y="6126163"/>
              <a:ext cx="9158748" cy="73183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0F0F0"/>
                </a:solidFill>
              </a:endParaRPr>
            </a:p>
          </p:txBody>
        </p:sp>
        <p:cxnSp>
          <p:nvCxnSpPr>
            <p:cNvPr id="7" name="Straight Connector 6"/>
            <p:cNvCxnSpPr/>
            <p:nvPr userDrawn="1"/>
          </p:nvCxnSpPr>
          <p:spPr>
            <a:xfrm>
              <a:off x="-14748" y="6126163"/>
              <a:ext cx="9158748" cy="0"/>
            </a:xfrm>
            <a:prstGeom prst="line">
              <a:avLst/>
            </a:prstGeom>
            <a:ln w="381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grpSp>
      <p:pic>
        <p:nvPicPr>
          <p:cNvPr id="8" name="Picture 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6705600" y="6168829"/>
            <a:ext cx="2301631" cy="646503"/>
          </a:xfrm>
          <a:prstGeom prst="rect">
            <a:avLst/>
          </a:prstGeom>
        </p:spPr>
      </p:pic>
    </p:spTree>
    <p:extLst>
      <p:ext uri="{BB962C8B-B14F-4D97-AF65-F5344CB8AC3E}">
        <p14:creationId xmlns:p14="http://schemas.microsoft.com/office/powerpoint/2010/main" val="360377214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txStyles>
    <p:titleStyle>
      <a:lvl1pPr algn="ctr" defTabSz="914400" rtl="0" eaLnBrk="1" latinLnBrk="0" hangingPunct="1">
        <a:spcBef>
          <a:spcPct val="0"/>
        </a:spcBef>
        <a:buNone/>
        <a:defRPr sz="4400" kern="1200">
          <a:solidFill>
            <a:schemeClr val="accent1"/>
          </a:solidFill>
          <a:latin typeface="Palatino Linotype" panose="02040502050505030304" pitchFamily="18" charset="0"/>
          <a:ea typeface="+mj-ea"/>
          <a:cs typeface="Times New Roman" panose="02020603050405020304" pitchFamily="18"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accent1"/>
          </a:solidFill>
          <a:latin typeface="Palatino Linotype" panose="02040502050505030304" pitchFamily="18"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accent1"/>
          </a:solidFill>
          <a:latin typeface="Palatino Linotype" panose="02040502050505030304" pitchFamily="18"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accent1"/>
          </a:solidFill>
          <a:latin typeface="Palatino Linotype" panose="02040502050505030304" pitchFamily="18"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accent1"/>
          </a:solidFill>
          <a:latin typeface="Palatino Linotype" panose="02040502050505030304" pitchFamily="18"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accent1"/>
          </a:solidFill>
          <a:latin typeface="Palatino Linotype" panose="02040502050505030304" pitchFamily="18"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95401"/>
            <a:ext cx="7772400" cy="1904999"/>
          </a:xfrm>
        </p:spPr>
        <p:txBody>
          <a:bodyPr/>
          <a:lstStyle/>
          <a:p>
            <a:r>
              <a:rPr lang="en-US" dirty="0">
                <a:latin typeface="Palatino Linotype" panose="02040502050505030304" pitchFamily="18" charset="0"/>
              </a:rPr>
              <a:t>Hot Topics in Ethics</a:t>
            </a:r>
          </a:p>
        </p:txBody>
      </p:sp>
      <p:sp>
        <p:nvSpPr>
          <p:cNvPr id="3" name="Subtitle 2"/>
          <p:cNvSpPr>
            <a:spLocks noGrp="1"/>
          </p:cNvSpPr>
          <p:nvPr>
            <p:ph type="subTitle" idx="1"/>
          </p:nvPr>
        </p:nvSpPr>
        <p:spPr>
          <a:xfrm>
            <a:off x="1066800" y="3581400"/>
            <a:ext cx="7086600" cy="2133600"/>
          </a:xfrm>
        </p:spPr>
        <p:txBody>
          <a:bodyPr>
            <a:normAutofit lnSpcReduction="10000"/>
          </a:bodyPr>
          <a:lstStyle/>
          <a:p>
            <a:r>
              <a:rPr lang="en-US" b="1" dirty="0">
                <a:solidFill>
                  <a:schemeClr val="tx2"/>
                </a:solidFill>
              </a:rPr>
              <a:t>Susan Humiston, Director</a:t>
            </a:r>
          </a:p>
          <a:p>
            <a:r>
              <a:rPr lang="en-US" b="1" dirty="0">
                <a:solidFill>
                  <a:schemeClr val="tx2"/>
                </a:solidFill>
              </a:rPr>
              <a:t>Office of Lawyers Professional Responsibility </a:t>
            </a:r>
          </a:p>
          <a:p>
            <a:r>
              <a:rPr lang="en-US" b="1" dirty="0">
                <a:solidFill>
                  <a:schemeClr val="tx2"/>
                </a:solidFill>
              </a:rPr>
              <a:t>Susan.Humiston@courts.state.mn.us</a:t>
            </a:r>
          </a:p>
        </p:txBody>
      </p:sp>
    </p:spTree>
    <p:extLst>
      <p:ext uri="{BB962C8B-B14F-4D97-AF65-F5344CB8AC3E}">
        <p14:creationId xmlns:p14="http://schemas.microsoft.com/office/powerpoint/2010/main" val="1499178607"/>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0D2A3-C519-324C-0C5A-035C0B29AD8A}"/>
              </a:ext>
            </a:extLst>
          </p:cNvPr>
          <p:cNvSpPr>
            <a:spLocks noGrp="1"/>
          </p:cNvSpPr>
          <p:nvPr>
            <p:ph type="title"/>
          </p:nvPr>
        </p:nvSpPr>
        <p:spPr/>
        <p:txBody>
          <a:bodyPr/>
          <a:lstStyle/>
          <a:p>
            <a:r>
              <a:rPr lang="en-US" dirty="0">
                <a:solidFill>
                  <a:schemeClr val="tx1"/>
                </a:solidFill>
              </a:rPr>
              <a:t>Comments</a:t>
            </a:r>
          </a:p>
        </p:txBody>
      </p:sp>
      <p:sp>
        <p:nvSpPr>
          <p:cNvPr id="3" name="Content Placeholder 2">
            <a:extLst>
              <a:ext uri="{FF2B5EF4-FFF2-40B4-BE49-F238E27FC236}">
                <a16:creationId xmlns:a16="http://schemas.microsoft.com/office/drawing/2014/main" id="{E3AA50DE-F97B-1D1E-B439-3CD3F2036B65}"/>
              </a:ext>
            </a:extLst>
          </p:cNvPr>
          <p:cNvSpPr>
            <a:spLocks noGrp="1"/>
          </p:cNvSpPr>
          <p:nvPr>
            <p:ph idx="1"/>
          </p:nvPr>
        </p:nvSpPr>
        <p:spPr>
          <a:xfrm>
            <a:off x="457200" y="1417638"/>
            <a:ext cx="8229600" cy="4708525"/>
          </a:xfrm>
        </p:spPr>
        <p:txBody>
          <a:bodyPr>
            <a:normAutofit fontScale="62500" lnSpcReduction="20000"/>
          </a:bodyPr>
          <a:lstStyle/>
          <a:p>
            <a:pPr marL="0" indent="0">
              <a:buNone/>
            </a:pPr>
            <a:r>
              <a:rPr lang="en-US" dirty="0"/>
              <a:t>Exploitation of the Lawyer's Fiduciary Position</a:t>
            </a:r>
          </a:p>
          <a:p>
            <a:endParaRPr lang="en-US" dirty="0"/>
          </a:p>
          <a:p>
            <a:pPr marL="0" indent="0">
              <a:buNone/>
            </a:pPr>
            <a:r>
              <a:rPr lang="en-US" dirty="0"/>
              <a:t>	[2] The relationship between a lawyer and client is a fiduciary relationship in which the lawyer occupies the highest position of trust and confidence. The relationship is also inherently unequal. The client comes to a lawyer with a problem and puts his or her faith in the lawyer's special knowledge, skills, and ability to solve the client's problem. The same factors that led the client to place his or her trust and reliance in the lawyer also have the potential to place the lawyer in a position of dominance and the client in a position of vulnerability.</a:t>
            </a:r>
          </a:p>
          <a:p>
            <a:endParaRPr lang="en-US" dirty="0"/>
          </a:p>
          <a:p>
            <a:pPr marL="0" indent="0">
              <a:buNone/>
            </a:pPr>
            <a:r>
              <a:rPr lang="en-US" dirty="0"/>
              <a:t>No Prejudice to Client</a:t>
            </a:r>
          </a:p>
          <a:p>
            <a:endParaRPr lang="en-US" dirty="0"/>
          </a:p>
          <a:p>
            <a:pPr marL="0" indent="0">
              <a:buNone/>
            </a:pPr>
            <a:r>
              <a:rPr lang="en-US" dirty="0"/>
              <a:t>	[5] The prohibition on sexual conduct with a client applies regardless of whether it prejudices the client and regardless of whether the conduct is consensual. </a:t>
            </a:r>
          </a:p>
        </p:txBody>
      </p:sp>
    </p:spTree>
    <p:extLst>
      <p:ext uri="{BB962C8B-B14F-4D97-AF65-F5344CB8AC3E}">
        <p14:creationId xmlns:p14="http://schemas.microsoft.com/office/powerpoint/2010/main" val="1780553735"/>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66FD1-72C4-BD85-8848-15217B2868C1}"/>
              </a:ext>
            </a:extLst>
          </p:cNvPr>
          <p:cNvSpPr>
            <a:spLocks noGrp="1"/>
          </p:cNvSpPr>
          <p:nvPr>
            <p:ph type="title"/>
          </p:nvPr>
        </p:nvSpPr>
        <p:spPr/>
        <p:txBody>
          <a:bodyPr/>
          <a:lstStyle/>
          <a:p>
            <a:r>
              <a:rPr lang="en-US" dirty="0">
                <a:solidFill>
                  <a:schemeClr val="tx1"/>
                </a:solidFill>
              </a:rPr>
              <a:t>Trends</a:t>
            </a:r>
          </a:p>
        </p:txBody>
      </p:sp>
      <p:sp>
        <p:nvSpPr>
          <p:cNvPr id="3" name="Content Placeholder 2">
            <a:extLst>
              <a:ext uri="{FF2B5EF4-FFF2-40B4-BE49-F238E27FC236}">
                <a16:creationId xmlns:a16="http://schemas.microsoft.com/office/drawing/2014/main" id="{E02E1B72-8321-F562-7A16-76FDC003F0E0}"/>
              </a:ext>
            </a:extLst>
          </p:cNvPr>
          <p:cNvSpPr>
            <a:spLocks noGrp="1"/>
          </p:cNvSpPr>
          <p:nvPr>
            <p:ph idx="1"/>
          </p:nvPr>
        </p:nvSpPr>
        <p:spPr>
          <a:xfrm>
            <a:off x="457200" y="1371600"/>
            <a:ext cx="8229600" cy="4754563"/>
          </a:xfrm>
        </p:spPr>
        <p:txBody>
          <a:bodyPr>
            <a:normAutofit fontScale="85000" lnSpcReduction="20000"/>
          </a:bodyPr>
          <a:lstStyle/>
          <a:p>
            <a:r>
              <a:rPr lang="en-US" dirty="0"/>
              <a:t>Complaints are up 9% YOY; up 17% last year</a:t>
            </a:r>
          </a:p>
          <a:p>
            <a:r>
              <a:rPr lang="en-US" dirty="0"/>
              <a:t>DECs overwhelmed (withdrawing assignments, and using neighboring DECs to assist)</a:t>
            </a:r>
          </a:p>
          <a:p>
            <a:r>
              <a:rPr lang="en-US" dirty="0"/>
              <a:t>More reactionary complaints---less likely to investigate (50% summary dismissal/41% same time last year)</a:t>
            </a:r>
          </a:p>
          <a:p>
            <a:r>
              <a:rPr lang="en-US" dirty="0"/>
              <a:t>Also, more serious misconduct</a:t>
            </a:r>
          </a:p>
          <a:p>
            <a:pPr lvl="1"/>
            <a:r>
              <a:rPr lang="en-US" dirty="0"/>
              <a:t>So much dishonesty</a:t>
            </a:r>
          </a:p>
          <a:p>
            <a:pPr lvl="1"/>
            <a:r>
              <a:rPr lang="en-US" dirty="0"/>
              <a:t>Sex with clients and other poor judgment/boundary issues  </a:t>
            </a:r>
          </a:p>
          <a:p>
            <a:pPr lvl="1"/>
            <a:r>
              <a:rPr lang="en-US" dirty="0"/>
              <a:t>Criminal conduct </a:t>
            </a:r>
          </a:p>
          <a:p>
            <a:pPr lvl="1"/>
            <a:r>
              <a:rPr lang="en-US" dirty="0"/>
              <a:t>Frivolous claims/failure to recognize limits of zealous advocacy. </a:t>
            </a:r>
          </a:p>
        </p:txBody>
      </p:sp>
    </p:spTree>
    <p:extLst>
      <p:ext uri="{BB962C8B-B14F-4D97-AF65-F5344CB8AC3E}">
        <p14:creationId xmlns:p14="http://schemas.microsoft.com/office/powerpoint/2010/main" val="1742893064"/>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2453F1-95BB-D86F-CED7-D23D9734F178}"/>
              </a:ext>
            </a:extLst>
          </p:cNvPr>
          <p:cNvSpPr>
            <a:spLocks noGrp="1"/>
          </p:cNvSpPr>
          <p:nvPr>
            <p:ph type="title"/>
          </p:nvPr>
        </p:nvSpPr>
        <p:spPr/>
        <p:txBody>
          <a:bodyPr/>
          <a:lstStyle/>
          <a:p>
            <a:r>
              <a:rPr lang="en-US" dirty="0">
                <a:solidFill>
                  <a:schemeClr val="tx1"/>
                </a:solidFill>
              </a:rPr>
              <a:t>Trends Nationwide</a:t>
            </a:r>
          </a:p>
        </p:txBody>
      </p:sp>
      <p:sp>
        <p:nvSpPr>
          <p:cNvPr id="3" name="Content Placeholder 2">
            <a:extLst>
              <a:ext uri="{FF2B5EF4-FFF2-40B4-BE49-F238E27FC236}">
                <a16:creationId xmlns:a16="http://schemas.microsoft.com/office/drawing/2014/main" id="{1D9537AF-8269-5FBB-3F42-0097BC707446}"/>
              </a:ext>
            </a:extLst>
          </p:cNvPr>
          <p:cNvSpPr>
            <a:spLocks noGrp="1"/>
          </p:cNvSpPr>
          <p:nvPr>
            <p:ph idx="1"/>
          </p:nvPr>
        </p:nvSpPr>
        <p:spPr>
          <a:xfrm>
            <a:off x="457200" y="1295400"/>
            <a:ext cx="8229600" cy="4830763"/>
          </a:xfrm>
        </p:spPr>
        <p:txBody>
          <a:bodyPr/>
          <a:lstStyle/>
          <a:p>
            <a:r>
              <a:rPr lang="en-US" dirty="0"/>
              <a:t>Similar to MN—dishonesty, sex with clients</a:t>
            </a:r>
          </a:p>
          <a:p>
            <a:r>
              <a:rPr lang="en-US" dirty="0"/>
              <a:t>Many crimes</a:t>
            </a:r>
          </a:p>
          <a:p>
            <a:r>
              <a:rPr lang="en-US" dirty="0"/>
              <a:t>More character and fitness issues on admission</a:t>
            </a:r>
          </a:p>
          <a:p>
            <a:r>
              <a:rPr lang="en-US" dirty="0"/>
              <a:t>Conflict between transparency and expungement—California proposal to expunge discipline; NC as well</a:t>
            </a:r>
          </a:p>
          <a:p>
            <a:pPr lvl="1"/>
            <a:endParaRPr lang="en-US" dirty="0"/>
          </a:p>
        </p:txBody>
      </p:sp>
    </p:spTree>
    <p:extLst>
      <p:ext uri="{BB962C8B-B14F-4D97-AF65-F5344CB8AC3E}">
        <p14:creationId xmlns:p14="http://schemas.microsoft.com/office/powerpoint/2010/main" val="2810400382"/>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CC4B2-A3BD-4E99-B26F-84983C2F3C4E}"/>
              </a:ext>
            </a:extLst>
          </p:cNvPr>
          <p:cNvSpPr>
            <a:spLocks noGrp="1"/>
          </p:cNvSpPr>
          <p:nvPr>
            <p:ph type="title"/>
          </p:nvPr>
        </p:nvSpPr>
        <p:spPr>
          <a:xfrm>
            <a:off x="457200" y="274638"/>
            <a:ext cx="8229600" cy="868362"/>
          </a:xfrm>
        </p:spPr>
        <p:txBody>
          <a:bodyPr/>
          <a:lstStyle/>
          <a:p>
            <a:r>
              <a:rPr lang="en-US" dirty="0"/>
              <a:t>Closing</a:t>
            </a:r>
          </a:p>
        </p:txBody>
      </p:sp>
      <p:sp>
        <p:nvSpPr>
          <p:cNvPr id="3" name="Content Placeholder 2">
            <a:extLst>
              <a:ext uri="{FF2B5EF4-FFF2-40B4-BE49-F238E27FC236}">
                <a16:creationId xmlns:a16="http://schemas.microsoft.com/office/drawing/2014/main" id="{498AA762-B0A2-4AB7-A08C-36B59A376738}"/>
              </a:ext>
            </a:extLst>
          </p:cNvPr>
          <p:cNvSpPr>
            <a:spLocks noGrp="1"/>
          </p:cNvSpPr>
          <p:nvPr>
            <p:ph idx="1"/>
          </p:nvPr>
        </p:nvSpPr>
        <p:spPr>
          <a:xfrm>
            <a:off x="457200" y="1066800"/>
            <a:ext cx="8229600" cy="5059363"/>
          </a:xfrm>
        </p:spPr>
        <p:txBody>
          <a:bodyPr>
            <a:normAutofit/>
          </a:bodyPr>
          <a:lstStyle/>
          <a:p>
            <a:r>
              <a:rPr lang="en-US" sz="2800" dirty="0">
                <a:latin typeface="Palatino Linotype" panose="02040502050505030304" pitchFamily="18" charset="0"/>
              </a:rPr>
              <a:t>Questions? </a:t>
            </a:r>
          </a:p>
          <a:p>
            <a:endParaRPr lang="en-US" sz="2800" dirty="0">
              <a:latin typeface="Palatino Linotype" panose="02040502050505030304" pitchFamily="18" charset="0"/>
            </a:endParaRPr>
          </a:p>
          <a:p>
            <a:r>
              <a:rPr lang="en-US" sz="2800" dirty="0">
                <a:latin typeface="Palatino Linotype" panose="02040502050505030304" pitchFamily="18" charset="0"/>
              </a:rPr>
              <a:t>Thank You!</a:t>
            </a:r>
          </a:p>
          <a:p>
            <a:pPr marL="0" indent="0">
              <a:buNone/>
            </a:pPr>
            <a:endParaRPr lang="en-US" sz="2800" dirty="0"/>
          </a:p>
          <a:p>
            <a:pPr marL="0" indent="0">
              <a:buNone/>
            </a:pPr>
            <a:endParaRPr lang="en-US" sz="2800" dirty="0"/>
          </a:p>
        </p:txBody>
      </p:sp>
    </p:spTree>
    <p:extLst>
      <p:ext uri="{BB962C8B-B14F-4D97-AF65-F5344CB8AC3E}">
        <p14:creationId xmlns:p14="http://schemas.microsoft.com/office/powerpoint/2010/main" val="709465931"/>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63776-662F-42DA-947A-BED1FAD4DE06}"/>
              </a:ext>
            </a:extLst>
          </p:cNvPr>
          <p:cNvSpPr>
            <a:spLocks noGrp="1"/>
          </p:cNvSpPr>
          <p:nvPr>
            <p:ph type="title"/>
          </p:nvPr>
        </p:nvSpPr>
        <p:spPr/>
        <p:txBody>
          <a:bodyPr/>
          <a:lstStyle/>
          <a:p>
            <a:r>
              <a:rPr lang="en-US" dirty="0"/>
              <a:t>Thank you</a:t>
            </a:r>
          </a:p>
        </p:txBody>
      </p:sp>
      <p:pic>
        <p:nvPicPr>
          <p:cNvPr id="4" name="Picture 8">
            <a:extLst>
              <a:ext uri="{FF2B5EF4-FFF2-40B4-BE49-F238E27FC236}">
                <a16:creationId xmlns:a16="http://schemas.microsoft.com/office/drawing/2014/main" id="{9DD456F8-94CE-40C1-8955-E063C6ACC8D1}"/>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685800" y="1600200"/>
            <a:ext cx="7599876" cy="4087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6133442"/>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AI</a:t>
            </a:r>
          </a:p>
        </p:txBody>
      </p:sp>
      <p:sp>
        <p:nvSpPr>
          <p:cNvPr id="3" name="Content Placeholder 2"/>
          <p:cNvSpPr>
            <a:spLocks noGrp="1"/>
          </p:cNvSpPr>
          <p:nvPr>
            <p:ph idx="1"/>
          </p:nvPr>
        </p:nvSpPr>
        <p:spPr>
          <a:xfrm>
            <a:off x="457200" y="1219200"/>
            <a:ext cx="8229600" cy="4906963"/>
          </a:xfrm>
        </p:spPr>
        <p:txBody>
          <a:bodyPr/>
          <a:lstStyle/>
          <a:p>
            <a:r>
              <a:rPr lang="en-US" dirty="0"/>
              <a:t>Lawyer Use of Artificial Intelligence</a:t>
            </a:r>
          </a:p>
          <a:p>
            <a:r>
              <a:rPr lang="en-US" dirty="0"/>
              <a:t>ABA Opinion 512 (July 29, 2024)</a:t>
            </a:r>
          </a:p>
          <a:p>
            <a:pPr lvl="1"/>
            <a:r>
              <a:rPr lang="en-US" dirty="0"/>
              <a:t>Competency</a:t>
            </a:r>
          </a:p>
          <a:p>
            <a:pPr lvl="1"/>
            <a:r>
              <a:rPr lang="en-US" dirty="0"/>
              <a:t>Confidentiality</a:t>
            </a:r>
          </a:p>
          <a:p>
            <a:pPr lvl="1"/>
            <a:r>
              <a:rPr lang="en-US" dirty="0"/>
              <a:t>Communication and client consent</a:t>
            </a:r>
          </a:p>
          <a:p>
            <a:pPr lvl="1"/>
            <a:r>
              <a:rPr lang="en-US" dirty="0"/>
              <a:t>Supervision obligations</a:t>
            </a:r>
          </a:p>
          <a:p>
            <a:pPr lvl="1"/>
            <a:r>
              <a:rPr lang="en-US" dirty="0"/>
              <a:t>Candor to the tribunal—case hallucinations</a:t>
            </a:r>
          </a:p>
          <a:p>
            <a:pPr lvl="1"/>
            <a:r>
              <a:rPr lang="en-US" dirty="0"/>
              <a:t>Reasonable fees</a:t>
            </a:r>
          </a:p>
        </p:txBody>
      </p:sp>
    </p:spTree>
    <p:extLst>
      <p:ext uri="{BB962C8B-B14F-4D97-AF65-F5344CB8AC3E}">
        <p14:creationId xmlns:p14="http://schemas.microsoft.com/office/powerpoint/2010/main" val="2029660677"/>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BA76B-D55A-49AE-8B23-073FD70AAFF2}"/>
              </a:ext>
            </a:extLst>
          </p:cNvPr>
          <p:cNvSpPr>
            <a:spLocks noGrp="1"/>
          </p:cNvSpPr>
          <p:nvPr>
            <p:ph type="title"/>
          </p:nvPr>
        </p:nvSpPr>
        <p:spPr/>
        <p:txBody>
          <a:bodyPr/>
          <a:lstStyle/>
          <a:p>
            <a:r>
              <a:rPr lang="en-US" dirty="0">
                <a:solidFill>
                  <a:schemeClr val="tx1"/>
                </a:solidFill>
              </a:rPr>
              <a:t>Confidentiality</a:t>
            </a:r>
          </a:p>
        </p:txBody>
      </p:sp>
      <p:sp>
        <p:nvSpPr>
          <p:cNvPr id="3" name="Content Placeholder 2">
            <a:extLst>
              <a:ext uri="{FF2B5EF4-FFF2-40B4-BE49-F238E27FC236}">
                <a16:creationId xmlns:a16="http://schemas.microsoft.com/office/drawing/2014/main" id="{89A7C448-8743-418A-87EB-90FF2603FBCE}"/>
              </a:ext>
            </a:extLst>
          </p:cNvPr>
          <p:cNvSpPr>
            <a:spLocks noGrp="1"/>
          </p:cNvSpPr>
          <p:nvPr>
            <p:ph idx="1"/>
          </p:nvPr>
        </p:nvSpPr>
        <p:spPr>
          <a:xfrm>
            <a:off x="457200" y="1371600"/>
            <a:ext cx="8229600" cy="4754563"/>
          </a:xfrm>
        </p:spPr>
        <p:txBody>
          <a:bodyPr>
            <a:normAutofit/>
          </a:bodyPr>
          <a:lstStyle/>
          <a:p>
            <a:pPr marL="0" indent="0">
              <a:buNone/>
            </a:pPr>
            <a:r>
              <a:rPr lang="en-US" dirty="0"/>
              <a:t>SEC seeking client names from Covington &amp; Burling--cyberattacks</a:t>
            </a:r>
          </a:p>
          <a:p>
            <a:pPr marL="0" indent="0">
              <a:buNone/>
            </a:pPr>
            <a:r>
              <a:rPr lang="en-US" dirty="0"/>
              <a:t>Concerns regarding ABA Opinion 511 on Listservs </a:t>
            </a:r>
          </a:p>
          <a:p>
            <a:pPr marL="0" indent="0">
              <a:buNone/>
            </a:pPr>
            <a:r>
              <a:rPr lang="en-US" dirty="0"/>
              <a:t>Reminder, just because info on client might be public does not mean can discuss. Needs to fall within an exception within Rule 1.6(b), MRPC. </a:t>
            </a:r>
          </a:p>
        </p:txBody>
      </p:sp>
    </p:spTree>
    <p:extLst>
      <p:ext uri="{BB962C8B-B14F-4D97-AF65-F5344CB8AC3E}">
        <p14:creationId xmlns:p14="http://schemas.microsoft.com/office/powerpoint/2010/main" val="3670177040"/>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21EB18-541D-B9E0-E4ED-407269121B3D}"/>
              </a:ext>
            </a:extLst>
          </p:cNvPr>
          <p:cNvSpPr>
            <a:spLocks noGrp="1"/>
          </p:cNvSpPr>
          <p:nvPr>
            <p:ph type="title"/>
          </p:nvPr>
        </p:nvSpPr>
        <p:spPr/>
        <p:txBody>
          <a:bodyPr/>
          <a:lstStyle/>
          <a:p>
            <a:r>
              <a:rPr lang="en-US" dirty="0">
                <a:solidFill>
                  <a:schemeClr val="tx1"/>
                </a:solidFill>
              </a:rPr>
              <a:t>Cybersecurity and Scams</a:t>
            </a:r>
          </a:p>
        </p:txBody>
      </p:sp>
      <p:sp>
        <p:nvSpPr>
          <p:cNvPr id="3" name="Content Placeholder 2">
            <a:extLst>
              <a:ext uri="{FF2B5EF4-FFF2-40B4-BE49-F238E27FC236}">
                <a16:creationId xmlns:a16="http://schemas.microsoft.com/office/drawing/2014/main" id="{83996DDB-9BAB-BDA1-1CD8-98571220BF04}"/>
              </a:ext>
            </a:extLst>
          </p:cNvPr>
          <p:cNvSpPr>
            <a:spLocks noGrp="1"/>
          </p:cNvSpPr>
          <p:nvPr>
            <p:ph idx="1"/>
          </p:nvPr>
        </p:nvSpPr>
        <p:spPr/>
        <p:txBody>
          <a:bodyPr>
            <a:normAutofit/>
          </a:bodyPr>
          <a:lstStyle/>
          <a:p>
            <a:pPr lvl="1"/>
            <a:r>
              <a:rPr lang="en-US" dirty="0"/>
              <a:t>Continue to see lawyers falling victims to trust account scams or having data breaches (through phishing emails) and being asked to pay ransom</a:t>
            </a:r>
          </a:p>
          <a:p>
            <a:pPr lvl="1"/>
            <a:r>
              <a:rPr lang="en-US" dirty="0"/>
              <a:t>Targeting small to midsize firms</a:t>
            </a:r>
          </a:p>
          <a:p>
            <a:pPr lvl="1"/>
            <a:r>
              <a:rPr lang="en-US" dirty="0"/>
              <a:t>Duplicating trust account checks (recommend frequent check into trust account balance)</a:t>
            </a:r>
          </a:p>
        </p:txBody>
      </p:sp>
    </p:spTree>
    <p:extLst>
      <p:ext uri="{BB962C8B-B14F-4D97-AF65-F5344CB8AC3E}">
        <p14:creationId xmlns:p14="http://schemas.microsoft.com/office/powerpoint/2010/main" val="1458988373"/>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BA76B-D55A-49AE-8B23-073FD70AAFF2}"/>
              </a:ext>
            </a:extLst>
          </p:cNvPr>
          <p:cNvSpPr>
            <a:spLocks noGrp="1"/>
          </p:cNvSpPr>
          <p:nvPr>
            <p:ph type="title"/>
          </p:nvPr>
        </p:nvSpPr>
        <p:spPr>
          <a:xfrm>
            <a:off x="457200" y="274638"/>
            <a:ext cx="8229600" cy="944562"/>
          </a:xfrm>
        </p:spPr>
        <p:txBody>
          <a:bodyPr/>
          <a:lstStyle/>
          <a:p>
            <a:r>
              <a:rPr lang="en-US" dirty="0">
                <a:solidFill>
                  <a:schemeClr val="tx1"/>
                </a:solidFill>
              </a:rPr>
              <a:t>Due Diligence on Clients</a:t>
            </a:r>
          </a:p>
        </p:txBody>
      </p:sp>
      <p:sp>
        <p:nvSpPr>
          <p:cNvPr id="3" name="Content Placeholder 2">
            <a:extLst>
              <a:ext uri="{FF2B5EF4-FFF2-40B4-BE49-F238E27FC236}">
                <a16:creationId xmlns:a16="http://schemas.microsoft.com/office/drawing/2014/main" id="{89A7C448-8743-418A-87EB-90FF2603FBCE}"/>
              </a:ext>
            </a:extLst>
          </p:cNvPr>
          <p:cNvSpPr>
            <a:spLocks noGrp="1"/>
          </p:cNvSpPr>
          <p:nvPr>
            <p:ph idx="1"/>
          </p:nvPr>
        </p:nvSpPr>
        <p:spPr>
          <a:xfrm>
            <a:off x="457200" y="1219200"/>
            <a:ext cx="8229600" cy="4906963"/>
          </a:xfrm>
        </p:spPr>
        <p:txBody>
          <a:bodyPr>
            <a:normAutofit fontScale="92500" lnSpcReduction="10000"/>
          </a:bodyPr>
          <a:lstStyle/>
          <a:p>
            <a:pPr>
              <a:buFontTx/>
              <a:buChar char="-"/>
            </a:pPr>
            <a:r>
              <a:rPr lang="en-US" dirty="0"/>
              <a:t>ABA amendments to Rule 1.16</a:t>
            </a:r>
          </a:p>
          <a:p>
            <a:pPr lvl="1">
              <a:buFontTx/>
              <a:buChar char="-"/>
            </a:pPr>
            <a:r>
              <a:rPr lang="en-US" dirty="0"/>
              <a:t>Duty to “inquire into and assess the facts and circumstances of each representation to determine whether the lawyer may accept or continue the representation”</a:t>
            </a:r>
          </a:p>
          <a:p>
            <a:pPr marL="457200" lvl="1" indent="0">
              <a:buNone/>
            </a:pPr>
            <a:r>
              <a:rPr lang="en-US" dirty="0"/>
              <a:t>Added a mandatory withdrawal provision in 1.16(a)(4)—”the client or prospective client seeks to use or persists in using the lawyer’s services to commit or further a crime or fraud, despite the lawyer’s discussion pursuant to Rules 1.2(d) and 1.4(a)(5) regarding limitations on the lawyer assisting with the proposed course of conduct.” </a:t>
            </a:r>
          </a:p>
        </p:txBody>
      </p:sp>
    </p:spTree>
    <p:extLst>
      <p:ext uri="{BB962C8B-B14F-4D97-AF65-F5344CB8AC3E}">
        <p14:creationId xmlns:p14="http://schemas.microsoft.com/office/powerpoint/2010/main" val="1622497138"/>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BA76B-D55A-49AE-8B23-073FD70AAFF2}"/>
              </a:ext>
            </a:extLst>
          </p:cNvPr>
          <p:cNvSpPr>
            <a:spLocks noGrp="1"/>
          </p:cNvSpPr>
          <p:nvPr>
            <p:ph type="title"/>
          </p:nvPr>
        </p:nvSpPr>
        <p:spPr/>
        <p:txBody>
          <a:bodyPr/>
          <a:lstStyle/>
          <a:p>
            <a:r>
              <a:rPr lang="en-US" dirty="0">
                <a:solidFill>
                  <a:schemeClr val="tx1"/>
                </a:solidFill>
              </a:rPr>
              <a:t>Status</a:t>
            </a:r>
          </a:p>
        </p:txBody>
      </p:sp>
      <p:sp>
        <p:nvSpPr>
          <p:cNvPr id="3" name="Content Placeholder 2">
            <a:extLst>
              <a:ext uri="{FF2B5EF4-FFF2-40B4-BE49-F238E27FC236}">
                <a16:creationId xmlns:a16="http://schemas.microsoft.com/office/drawing/2014/main" id="{89A7C448-8743-418A-87EB-90FF2603FBCE}"/>
              </a:ext>
            </a:extLst>
          </p:cNvPr>
          <p:cNvSpPr>
            <a:spLocks noGrp="1"/>
          </p:cNvSpPr>
          <p:nvPr>
            <p:ph idx="1"/>
          </p:nvPr>
        </p:nvSpPr>
        <p:spPr>
          <a:xfrm>
            <a:off x="457200" y="1295400"/>
            <a:ext cx="8229600" cy="4830763"/>
          </a:xfrm>
        </p:spPr>
        <p:txBody>
          <a:bodyPr>
            <a:normAutofit/>
          </a:bodyPr>
          <a:lstStyle/>
          <a:p>
            <a:pPr marL="0" indent="0">
              <a:buNone/>
            </a:pPr>
            <a:r>
              <a:rPr lang="en-US" dirty="0"/>
              <a:t>Board decided not to petition the Court to amend.</a:t>
            </a:r>
          </a:p>
          <a:p>
            <a:pPr marL="0" indent="0">
              <a:buNone/>
            </a:pPr>
            <a:r>
              <a:rPr lang="en-US" dirty="0"/>
              <a:t>Many states are incorporating this rule into their rules but not always in Rule 1.16</a:t>
            </a:r>
          </a:p>
          <a:p>
            <a:pPr marL="0" indent="0">
              <a:buNone/>
            </a:pPr>
            <a:r>
              <a:rPr lang="en-US" dirty="0"/>
              <a:t>OLPR monitoring because believe it is part of ethical duty</a:t>
            </a:r>
          </a:p>
        </p:txBody>
      </p:sp>
    </p:spTree>
    <p:extLst>
      <p:ext uri="{BB962C8B-B14F-4D97-AF65-F5344CB8AC3E}">
        <p14:creationId xmlns:p14="http://schemas.microsoft.com/office/powerpoint/2010/main" val="1783303848"/>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BA76B-D55A-49AE-8B23-073FD70AAFF2}"/>
              </a:ext>
            </a:extLst>
          </p:cNvPr>
          <p:cNvSpPr>
            <a:spLocks noGrp="1"/>
          </p:cNvSpPr>
          <p:nvPr>
            <p:ph type="title"/>
          </p:nvPr>
        </p:nvSpPr>
        <p:spPr/>
        <p:txBody>
          <a:bodyPr/>
          <a:lstStyle/>
          <a:p>
            <a:r>
              <a:rPr lang="en-US" dirty="0">
                <a:solidFill>
                  <a:schemeClr val="tx1"/>
                </a:solidFill>
              </a:rPr>
              <a:t>Multijurisdictional Practice</a:t>
            </a:r>
          </a:p>
        </p:txBody>
      </p:sp>
      <p:sp>
        <p:nvSpPr>
          <p:cNvPr id="3" name="Content Placeholder 2">
            <a:extLst>
              <a:ext uri="{FF2B5EF4-FFF2-40B4-BE49-F238E27FC236}">
                <a16:creationId xmlns:a16="http://schemas.microsoft.com/office/drawing/2014/main" id="{89A7C448-8743-418A-87EB-90FF2603FBCE}"/>
              </a:ext>
            </a:extLst>
          </p:cNvPr>
          <p:cNvSpPr>
            <a:spLocks noGrp="1"/>
          </p:cNvSpPr>
          <p:nvPr>
            <p:ph idx="1"/>
          </p:nvPr>
        </p:nvSpPr>
        <p:spPr>
          <a:xfrm>
            <a:off x="457200" y="1295400"/>
            <a:ext cx="8229600" cy="4830763"/>
          </a:xfrm>
        </p:spPr>
        <p:txBody>
          <a:bodyPr>
            <a:normAutofit fontScale="92500" lnSpcReduction="20000"/>
          </a:bodyPr>
          <a:lstStyle/>
          <a:p>
            <a:pPr marL="0" indent="0">
              <a:buNone/>
            </a:pPr>
            <a:r>
              <a:rPr lang="en-US" dirty="0"/>
              <a:t>ABA reviewing Rule 5.5 for last two years to see how to update to facilitate multijurisdictional practice while still maintaining state regulation.</a:t>
            </a:r>
          </a:p>
          <a:p>
            <a:pPr marL="0" indent="0">
              <a:buNone/>
            </a:pPr>
            <a:r>
              <a:rPr lang="en-US" dirty="0"/>
              <a:t>	Proposal from APRL to change the rule to allow practice in every jurisdiction if licensed in any jurisdiction—same proposal made 20 years ago that led to current Rule 5.5 (with temporary exceptions).</a:t>
            </a:r>
            <a:r>
              <a:rPr lang="en-US" sz="2400" dirty="0"/>
              <a:t> </a:t>
            </a:r>
          </a:p>
          <a:p>
            <a:pPr marL="0" indent="0">
              <a:buNone/>
            </a:pPr>
            <a:r>
              <a:rPr lang="en-US" sz="2400" dirty="0"/>
              <a:t>	Some easy ideas: </a:t>
            </a:r>
            <a:r>
              <a:rPr lang="en-US" dirty="0"/>
              <a:t>Expanding in-house counsel registration (different from license); allowing practice pending admission. </a:t>
            </a:r>
          </a:p>
        </p:txBody>
      </p:sp>
    </p:spTree>
    <p:extLst>
      <p:ext uri="{BB962C8B-B14F-4D97-AF65-F5344CB8AC3E}">
        <p14:creationId xmlns:p14="http://schemas.microsoft.com/office/powerpoint/2010/main" val="371386626"/>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0C0BF2-0B42-4C39-CD1A-21310A11BCE0}"/>
              </a:ext>
            </a:extLst>
          </p:cNvPr>
          <p:cNvSpPr>
            <a:spLocks noGrp="1"/>
          </p:cNvSpPr>
          <p:nvPr>
            <p:ph type="title"/>
          </p:nvPr>
        </p:nvSpPr>
        <p:spPr/>
        <p:txBody>
          <a:bodyPr/>
          <a:lstStyle/>
          <a:p>
            <a:r>
              <a:rPr lang="en-US" dirty="0">
                <a:solidFill>
                  <a:schemeClr val="tx1"/>
                </a:solidFill>
              </a:rPr>
              <a:t>Nonlawyer Practitioners</a:t>
            </a:r>
          </a:p>
        </p:txBody>
      </p:sp>
      <p:sp>
        <p:nvSpPr>
          <p:cNvPr id="3" name="Content Placeholder 2">
            <a:extLst>
              <a:ext uri="{FF2B5EF4-FFF2-40B4-BE49-F238E27FC236}">
                <a16:creationId xmlns:a16="http://schemas.microsoft.com/office/drawing/2014/main" id="{88E6937D-CF88-7BA1-AEBE-F486DE893C94}"/>
              </a:ext>
            </a:extLst>
          </p:cNvPr>
          <p:cNvSpPr>
            <a:spLocks noGrp="1"/>
          </p:cNvSpPr>
          <p:nvPr>
            <p:ph idx="1"/>
          </p:nvPr>
        </p:nvSpPr>
        <p:spPr>
          <a:xfrm>
            <a:off x="457200" y="1219200"/>
            <a:ext cx="8229600" cy="4906963"/>
          </a:xfrm>
        </p:spPr>
        <p:txBody>
          <a:bodyPr>
            <a:normAutofit fontScale="85000" lnSpcReduction="20000"/>
          </a:bodyPr>
          <a:lstStyle/>
          <a:p>
            <a:r>
              <a:rPr lang="en-US" dirty="0"/>
              <a:t>Minnesota making permanent paraprofessional project—different approach than other states because practicing under a licensed lawyer and using the lawyer’s license. </a:t>
            </a:r>
          </a:p>
          <a:p>
            <a:r>
              <a:rPr lang="en-US" dirty="0"/>
              <a:t>Access to Justice gap </a:t>
            </a:r>
          </a:p>
          <a:p>
            <a:r>
              <a:rPr lang="en-US" dirty="0"/>
              <a:t>September 16, 2024, order, referring the question of fee sharing with non-lawyers—prohibited by Rule 5.4(a); cannot form partnership with nonlawyers under Rule 5.4(b)</a:t>
            </a:r>
          </a:p>
          <a:p>
            <a:r>
              <a:rPr lang="en-US" dirty="0"/>
              <a:t>MSBA AI workpaper—Future request for OLPR opinion letter—organizations seeking to assist self-represented litigants with AI are not engaging in UPL under statute or rule.  </a:t>
            </a:r>
          </a:p>
        </p:txBody>
      </p:sp>
    </p:spTree>
    <p:extLst>
      <p:ext uri="{BB962C8B-B14F-4D97-AF65-F5344CB8AC3E}">
        <p14:creationId xmlns:p14="http://schemas.microsoft.com/office/powerpoint/2010/main" val="1784593503"/>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3F7946-FC9E-24E5-071E-3F910108F77D}"/>
              </a:ext>
            </a:extLst>
          </p:cNvPr>
          <p:cNvSpPr>
            <a:spLocks noGrp="1"/>
          </p:cNvSpPr>
          <p:nvPr>
            <p:ph type="title"/>
          </p:nvPr>
        </p:nvSpPr>
        <p:spPr/>
        <p:txBody>
          <a:bodyPr/>
          <a:lstStyle/>
          <a:p>
            <a:r>
              <a:rPr lang="en-US" dirty="0">
                <a:solidFill>
                  <a:schemeClr val="tx1"/>
                </a:solidFill>
              </a:rPr>
              <a:t>Sex and Sexting with Clients</a:t>
            </a:r>
          </a:p>
        </p:txBody>
      </p:sp>
      <p:sp>
        <p:nvSpPr>
          <p:cNvPr id="3" name="Content Placeholder 2">
            <a:extLst>
              <a:ext uri="{FF2B5EF4-FFF2-40B4-BE49-F238E27FC236}">
                <a16:creationId xmlns:a16="http://schemas.microsoft.com/office/drawing/2014/main" id="{DCBBF32C-0166-F013-C822-7463CF5B254B}"/>
              </a:ext>
            </a:extLst>
          </p:cNvPr>
          <p:cNvSpPr>
            <a:spLocks noGrp="1"/>
          </p:cNvSpPr>
          <p:nvPr>
            <p:ph idx="1"/>
          </p:nvPr>
        </p:nvSpPr>
        <p:spPr>
          <a:xfrm>
            <a:off x="457200" y="1295400"/>
            <a:ext cx="8229600" cy="4830763"/>
          </a:xfrm>
        </p:spPr>
        <p:txBody>
          <a:bodyPr>
            <a:normAutofit fontScale="55000" lnSpcReduction="20000"/>
          </a:bodyPr>
          <a:lstStyle/>
          <a:p>
            <a:r>
              <a:rPr lang="en-US" dirty="0"/>
              <a:t>North Carolina’s new rule (Rule 1.19) </a:t>
            </a:r>
          </a:p>
          <a:p>
            <a:endParaRPr lang="en-US" dirty="0"/>
          </a:p>
          <a:p>
            <a:r>
              <a:rPr lang="en-US" dirty="0"/>
              <a:t>(b) A lawyer shall not engage in sexual communications with a client. For purposes of this Rule, “sexual communications” means:</a:t>
            </a:r>
          </a:p>
          <a:p>
            <a:endParaRPr lang="en-US" dirty="0"/>
          </a:p>
          <a:p>
            <a:r>
              <a:rPr lang="en-US" dirty="0"/>
              <a:t>(1) requesting or actively participating in sexually explicit conversation; or</a:t>
            </a:r>
          </a:p>
          <a:p>
            <a:endParaRPr lang="en-US" dirty="0"/>
          </a:p>
          <a:p>
            <a:r>
              <a:rPr lang="en-US" dirty="0"/>
              <a:t>(2) requesting or transmitting messages, images, audio, video, or other content that contain nudity or sexually explicit material.</a:t>
            </a:r>
          </a:p>
          <a:p>
            <a:endParaRPr lang="en-US" dirty="0"/>
          </a:p>
          <a:p>
            <a:r>
              <a:rPr lang="en-US" dirty="0"/>
              <a:t>Communications that contain nudity or sexually explicit content but are relevant to the client’s legal matter and are made in furtherance of the representation are not “sexual communications” for purposes of this Rule.</a:t>
            </a:r>
          </a:p>
          <a:p>
            <a:endParaRPr lang="en-US" dirty="0"/>
          </a:p>
          <a:p>
            <a:r>
              <a:rPr lang="en-US" dirty="0"/>
              <a:t>(c) A lawyer shall not request, require, or demand sexual activity or sexual communications with a client incident to or as a condition of any professional representation.</a:t>
            </a:r>
          </a:p>
        </p:txBody>
      </p:sp>
    </p:spTree>
    <p:extLst>
      <p:ext uri="{BB962C8B-B14F-4D97-AF65-F5344CB8AC3E}">
        <p14:creationId xmlns:p14="http://schemas.microsoft.com/office/powerpoint/2010/main" val="1591118488"/>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2.9200.0"/>
  <p:tag name="AS_RELEASE_DATE" val="2016.01.27"/>
  <p:tag name="AS_TITLE" val="Aspose.Slides for .NET 4.0"/>
  <p:tag name="AS_VERSION" val="16.1.0.0"/>
</p:tagLst>
</file>

<file path=ppt/theme/theme1.xml><?xml version="1.0" encoding="utf-8"?>
<a:theme xmlns:a="http://schemas.openxmlformats.org/drawingml/2006/main" name="MJB_PPTemplate_2014">
  <a:themeElements>
    <a:clrScheme name="LPRB">
      <a:dk1>
        <a:srgbClr val="030327"/>
      </a:dk1>
      <a:lt1>
        <a:srgbClr val="FEFFFF"/>
      </a:lt1>
      <a:dk2>
        <a:srgbClr val="172852"/>
      </a:dk2>
      <a:lt2>
        <a:srgbClr val="FEFFFF"/>
      </a:lt2>
      <a:accent1>
        <a:srgbClr val="172852"/>
      </a:accent1>
      <a:accent2>
        <a:srgbClr val="172852"/>
      </a:accent2>
      <a:accent3>
        <a:srgbClr val="C8942B"/>
      </a:accent3>
      <a:accent4>
        <a:srgbClr val="172852"/>
      </a:accent4>
      <a:accent5>
        <a:srgbClr val="172852"/>
      </a:accent5>
      <a:accent6>
        <a:srgbClr val="172852"/>
      </a:accent6>
      <a:hlink>
        <a:srgbClr val="C8942B"/>
      </a:hlink>
      <a:folHlink>
        <a:srgbClr val="787878"/>
      </a:folHlink>
    </a:clrScheme>
    <a:fontScheme name="LPRB">
      <a:majorFont>
        <a:latin typeface="Times New Roman"/>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extLst>
    <a:ext uri="{05A4C25C-085E-4340-85A3-A5531E510DB2}">
      <thm15:themeFamily xmlns:thm15="http://schemas.microsoft.com/office/thememl/2012/main" name="MJB PowerPoint" id="{E78FA776-D0AB-4D93-9C0A-8BA545B552B9}" vid="{BA791187-87C5-44B8-B27D-270D6C7C5D52}"/>
    </a:ext>
  </a:extLst>
</a:theme>
</file>

<file path=ppt/theme/theme2.xml><?xml version="1.0" encoding="utf-8"?>
<a:theme xmlns:a="http://schemas.openxmlformats.org/drawingml/2006/main" name="1_MJB_PPTemplate_2014">
  <a:themeElements>
    <a:clrScheme name="LPRB">
      <a:dk1>
        <a:srgbClr val="030327"/>
      </a:dk1>
      <a:lt1>
        <a:srgbClr val="F0F0F0"/>
      </a:lt1>
      <a:dk2>
        <a:srgbClr val="172852"/>
      </a:dk2>
      <a:lt2>
        <a:srgbClr val="FEFFFF"/>
      </a:lt2>
      <a:accent1>
        <a:srgbClr val="07074E"/>
      </a:accent1>
      <a:accent2>
        <a:srgbClr val="36376D"/>
      </a:accent2>
      <a:accent3>
        <a:srgbClr val="C8942B"/>
      </a:accent3>
      <a:accent4>
        <a:srgbClr val="172852"/>
      </a:accent4>
      <a:accent5>
        <a:srgbClr val="9D9DF6"/>
      </a:accent5>
      <a:accent6>
        <a:srgbClr val="787878"/>
      </a:accent6>
      <a:hlink>
        <a:srgbClr val="C8942B"/>
      </a:hlink>
      <a:folHlink>
        <a:srgbClr val="9D9DF6"/>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extLst>
    <a:ext uri="{05A4C25C-085E-4340-85A3-A5531E510DB2}">
      <thm15:themeFamily xmlns:thm15="http://schemas.microsoft.com/office/thememl/2012/main" name="MJB PowerPoint" id="{E78FA776-D0AB-4D93-9C0A-8BA545B552B9}" vid="{BA791187-87C5-44B8-B27D-270D6C7C5D5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E46EDFFD50F604FB2466793F679A55B" ma:contentTypeVersion="8" ma:contentTypeDescription="Create a new document." ma:contentTypeScope="" ma:versionID="dc799bfde4d2dd459735492ceeb3ceaa">
  <xsd:schema xmlns:xsd="http://www.w3.org/2001/XMLSchema" xmlns:xs="http://www.w3.org/2001/XMLSchema" xmlns:p="http://schemas.microsoft.com/office/2006/metadata/properties" targetNamespace="http://schemas.microsoft.com/office/2006/metadata/properties" ma:root="true" ma:fieldsID="7dcc10a156eb2aa295318eab019ded2b">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246004B-1B5A-4BE6-BE86-6AA4A07FF941}"/>
</file>

<file path=customXml/itemProps2.xml><?xml version="1.0" encoding="utf-8"?>
<ds:datastoreItem xmlns:ds="http://schemas.openxmlformats.org/officeDocument/2006/customXml" ds:itemID="{D3DB8E0C-03B7-434E-BB60-5517242C9DEE}"/>
</file>

<file path=customXml/itemProps3.xml><?xml version="1.0" encoding="utf-8"?>
<ds:datastoreItem xmlns:ds="http://schemas.openxmlformats.org/officeDocument/2006/customXml" ds:itemID="{C3351F89-DE9D-48F4-B9B4-2368DF001CC1}"/>
</file>

<file path=docProps/app.xml><?xml version="1.0" encoding="utf-8"?>
<Properties xmlns="http://schemas.openxmlformats.org/officeDocument/2006/extended-properties" xmlns:vt="http://schemas.openxmlformats.org/officeDocument/2006/docPropsVTypes">
  <Template>MJB PowerPoint</Template>
  <TotalTime>0</TotalTime>
  <Words>882</Words>
  <Application>Microsoft Office PowerPoint</Application>
  <PresentationFormat>On-screen Show (4:3)</PresentationFormat>
  <Paragraphs>85</Paragraphs>
  <Slides>14</Slides>
  <Notes>8</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14</vt:i4>
      </vt:variant>
    </vt:vector>
  </HeadingPairs>
  <TitlesOfParts>
    <vt:vector size="19" baseType="lpstr">
      <vt:lpstr>Arial</vt:lpstr>
      <vt:lpstr>Calibri</vt:lpstr>
      <vt:lpstr>Palatino Linotype</vt:lpstr>
      <vt:lpstr>MJB_PPTemplate_2014</vt:lpstr>
      <vt:lpstr>1_MJB_PPTemplate_2014</vt:lpstr>
      <vt:lpstr>Hot Topics in Ethics</vt:lpstr>
      <vt:lpstr>AI</vt:lpstr>
      <vt:lpstr>Confidentiality</vt:lpstr>
      <vt:lpstr>Cybersecurity and Scams</vt:lpstr>
      <vt:lpstr>Due Diligence on Clients</vt:lpstr>
      <vt:lpstr>Status</vt:lpstr>
      <vt:lpstr>Multijurisdictional Practice</vt:lpstr>
      <vt:lpstr>Nonlawyer Practitioners</vt:lpstr>
      <vt:lpstr>Sex and Sexting with Clients</vt:lpstr>
      <vt:lpstr>Comments</vt:lpstr>
      <vt:lpstr>Trends</vt:lpstr>
      <vt:lpstr>Trends Nationwide</vt:lpstr>
      <vt:lpstr>Closing</vt:lpstr>
      <vt:lpstr>Thank you</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cp:lastPrinted>1601-01-01T00:00:00Z</cp:lastPrinted>
  <dcterms:created xsi:type="dcterms:W3CDTF">1601-01-01T00:00:00Z</dcterms:created>
  <dcterms:modified xsi:type="dcterms:W3CDTF">2024-09-26T18:18:57Z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14543c82-bfb1-4059-96af-7a0a0f468681_Enabled">
    <vt:lpwstr>true</vt:lpwstr>
  </property>
  <property fmtid="{D5CDD505-2E9C-101B-9397-08002B2CF9AE}" pid="3" name="MSIP_Label_14543c82-bfb1-4059-96af-7a0a0f468681_SetDate">
    <vt:lpwstr>2024-09-26T02:25:11Z</vt:lpwstr>
  </property>
  <property fmtid="{D5CDD505-2E9C-101B-9397-08002B2CF9AE}" pid="4" name="MSIP_Label_14543c82-bfb1-4059-96af-7a0a0f468681_Method">
    <vt:lpwstr>Standard</vt:lpwstr>
  </property>
  <property fmtid="{D5CDD505-2E9C-101B-9397-08002B2CF9AE}" pid="5" name="MSIP_Label_14543c82-bfb1-4059-96af-7a0a0f468681_Name">
    <vt:lpwstr>High</vt:lpwstr>
  </property>
  <property fmtid="{D5CDD505-2E9C-101B-9397-08002B2CF9AE}" pid="6" name="MSIP_Label_14543c82-bfb1-4059-96af-7a0a0f468681_SiteId">
    <vt:lpwstr>8cf8312b-4c34-4b6f-9dee-c56512a7510f</vt:lpwstr>
  </property>
  <property fmtid="{D5CDD505-2E9C-101B-9397-08002B2CF9AE}" pid="7" name="MSIP_Label_14543c82-bfb1-4059-96af-7a0a0f468681_ActionId">
    <vt:lpwstr>5e2a8644-9ddd-47e4-b6cf-021ce881e954</vt:lpwstr>
  </property>
  <property fmtid="{D5CDD505-2E9C-101B-9397-08002B2CF9AE}" pid="8" name="MSIP_Label_14543c82-bfb1-4059-96af-7a0a0f468681_ContentBits">
    <vt:lpwstr>0</vt:lpwstr>
  </property>
  <property fmtid="{D5CDD505-2E9C-101B-9397-08002B2CF9AE}" pid="9" name="ContentTypeId">
    <vt:lpwstr>0x0101001E46EDFFD50F604FB2466793F679A55B</vt:lpwstr>
  </property>
</Properties>
</file>